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velyn Gray" initials="EG" lastIdx="1" clrIdx="0">
    <p:extLst>
      <p:ext uri="{19B8F6BF-5375-455C-9EA6-DF929625EA0E}">
        <p15:presenceInfo xmlns:p15="http://schemas.microsoft.com/office/powerpoint/2012/main" userId="S::EO01EG@uhi.ac.uk::390b1187-056a-4fa5-a08d-64dfecb1279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69FF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12EC81-E886-8599-8646-A24DF15EF9C7}" v="3" dt="2024-06-04T12:51:15.1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ly Munro" userId="S::eo23jm@uhi.ac.uk::945d001f-f65c-48e1-84de-13920639abbb" providerId="AD" clId="Web-{BD12EC81-E886-8599-8646-A24DF15EF9C7}"/>
    <pc:docChg chg="modSld">
      <pc:chgData name="Jilly Munro" userId="S::eo23jm@uhi.ac.uk::945d001f-f65c-48e1-84de-13920639abbb" providerId="AD" clId="Web-{BD12EC81-E886-8599-8646-A24DF15EF9C7}" dt="2024-06-04T12:51:15.188" v="2" actId="1076"/>
      <pc:docMkLst>
        <pc:docMk/>
      </pc:docMkLst>
      <pc:sldChg chg="addSp delSp modSp">
        <pc:chgData name="Jilly Munro" userId="S::eo23jm@uhi.ac.uk::945d001f-f65c-48e1-84de-13920639abbb" providerId="AD" clId="Web-{BD12EC81-E886-8599-8646-A24DF15EF9C7}" dt="2024-06-04T12:51:15.188" v="2" actId="1076"/>
        <pc:sldMkLst>
          <pc:docMk/>
          <pc:sldMk cId="2376624571" sldId="266"/>
        </pc:sldMkLst>
        <pc:picChg chg="add mod">
          <ac:chgData name="Jilly Munro" userId="S::eo23jm@uhi.ac.uk::945d001f-f65c-48e1-84de-13920639abbb" providerId="AD" clId="Web-{BD12EC81-E886-8599-8646-A24DF15EF9C7}" dt="2024-06-04T12:51:15.188" v="2" actId="1076"/>
          <ac:picMkLst>
            <pc:docMk/>
            <pc:sldMk cId="2376624571" sldId="266"/>
            <ac:picMk id="3" creationId="{BE801865-CA7A-5040-75C1-A91CA1FAAD9B}"/>
          </ac:picMkLst>
        </pc:picChg>
        <pc:picChg chg="del">
          <ac:chgData name="Jilly Munro" userId="S::eo23jm@uhi.ac.uk::945d001f-f65c-48e1-84de-13920639abbb" providerId="AD" clId="Web-{BD12EC81-E886-8599-8646-A24DF15EF9C7}" dt="2024-06-04T12:51:09.516" v="0"/>
          <ac:picMkLst>
            <pc:docMk/>
            <pc:sldMk cId="2376624571" sldId="266"/>
            <ac:picMk id="17" creationId="{027ACE4A-7D28-490C-ADD3-32B8B7168033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647C7-0248-4F1B-A9C4-92C2D68ED902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907CE-53FC-4C3F-8D4B-7B90A79A5A2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49748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907CE-53FC-4C3F-8D4B-7B90A79A5A24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34003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86BBF-4B85-4D71-9748-6E4DC1EF96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B0C617-96B3-4E6C-8260-752541C59F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D8A95C-0FFC-498B-93C5-AC59EE1A3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DE98C-343C-4EE7-8121-50B346A41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BD84A-E3BA-41E3-8850-5745BEA4D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01730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58359-5480-4808-814A-04DBB8CA1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3CACFC-39C2-4DAA-93F1-6E69FBFB44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9C744-4FB7-406F-8D46-600FA7DF0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F7AAD-5925-4D7D-9477-FE0802960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7D35C-CEFA-44E5-B2CB-EC7C51DC3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14898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4CA523-B075-45AB-87DA-83CB965ACA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5DB4D1-55A4-44FE-97EE-0B45614DD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8FD859-472D-4B06-98BC-0020D3A2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8BDF4-0311-415A-AF96-5288C5CAE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52A0C-763B-48A5-8097-842B203E7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6706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4F1BC-ADAB-49FE-89C0-A997F53D5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8B36A-7689-485A-BD36-2620AA864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5C65D4-998F-4DA5-ACD0-2434A158E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A4628-982E-4922-87B3-7BD995E64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2E3986-732D-4316-A604-7E023DF23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02625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9A473-EA6B-4A2B-908D-8780D753E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64F70-AF78-4703-AF50-A09826C43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CC7EA-4856-451D-89E5-D4051B4FB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5A90D-CF07-47EA-82FB-8550E7F9E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9716F-E4CB-4C4B-BDE5-A5FB6347C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4244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20019-08FF-4078-971E-8EFFCD5078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92D95-A994-4C68-9B9D-2AAC09F4A4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D42780-1F62-466B-BBA8-336BEC912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31C6CC-AC27-4639-8956-CC796A539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92DA44-87D5-4510-81E9-7D06727BD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0A70DA-13D1-40E6-822E-1CA62A66D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6171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2EED7-C306-4165-940C-C5D6EAE50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9435A8-F9A4-4808-920F-26224B217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C3454C-C6F0-464A-AB82-E27400382A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35F0E4-7443-4898-9613-9136BF73AD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31CA7A-14CB-4FC5-BFAD-E6E0F137F9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1BF4B5-6110-459A-8E93-972FED1F9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D24E01-0596-4FB8-81F5-2F6A83A22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015803-B3C9-400F-B010-04D0EF854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1194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DCAB4-1B79-4A48-8D19-72C229342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279D2A-6C6A-4377-8E8C-20D144183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A23845-8A06-4441-84EC-2FA85D34A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4F1E66-9590-416B-9228-0B31A6D24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3074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6882B3-ADFC-42E7-942E-6159EA3DB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7D113C-793F-463C-99E6-2DFF96898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3C563-7CA2-4B31-A47D-FAC890603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40256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58E03-FF46-4E3D-86D6-DFF206E7B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7216E-6BE0-438C-B6DE-BD298C2E3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67709-0493-4148-95EE-E47DA59D9C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C7889F-A34D-4D69-B50C-BE6994210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F1C5ED-171A-439A-BA9E-6A52D92AA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DC94D-44F2-429E-92B3-2A8BDFBC4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376894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FC280-5BF1-4A93-B0DE-663290E4E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EDA1B0-C83B-4250-949E-7CCBD5542A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BAF7AA-5865-41B1-AFD8-15051AE0FF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264C6-89C4-484D-B4A8-9A4462C0C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21B0A2-FEA6-401F-9284-37A364BE3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F114EB-CDB4-46CD-9D6C-45C99681F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65231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762E8D-F680-46EE-9A8E-4B09C1898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D00CB-6660-45FD-9A12-EEED300FF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F7CF5-D1E8-4425-8656-F4FC85F38D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DF221-CB2E-4F94-AE13-4CC950482E9D}" type="datetimeFigureOut">
              <a:rPr lang="en-IE" smtClean="0"/>
              <a:t>04/06/2024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3C4F9-74A1-4322-A0DB-34BCD6A0D4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CF4EA-9635-4214-B027-263D9920FC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F267C-97F2-4B8C-944C-1AAB29AD41E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611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13" Type="http://schemas.openxmlformats.org/officeDocument/2006/relationships/image" Target="../media/image11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sv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5" Type="http://schemas.openxmlformats.org/officeDocument/2006/relationships/image" Target="../media/image12.png"/><Relationship Id="rId10" Type="http://schemas.openxmlformats.org/officeDocument/2006/relationships/image" Target="../media/image8.svg"/><Relationship Id="rId4" Type="http://schemas.openxmlformats.org/officeDocument/2006/relationships/image" Target="../media/image2.svg"/><Relationship Id="rId9" Type="http://schemas.openxmlformats.org/officeDocument/2006/relationships/image" Target="../media/image7.png"/><Relationship Id="rId14" Type="http://schemas.openxmlformats.org/officeDocument/2006/relationships/hyperlink" Target="https://www.uhi.ac.uk/en/inverness-science-festival/science-busk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FCAEC-0623-41E6-853D-1A133C94C5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88025" y="216538"/>
            <a:ext cx="3656034" cy="615210"/>
          </a:xfrm>
        </p:spPr>
        <p:txBody>
          <a:bodyPr>
            <a:normAutofit fontScale="90000"/>
          </a:bodyPr>
          <a:lstStyle/>
          <a:p>
            <a:pPr algn="just"/>
            <a:br>
              <a:rPr lang="en-IE" dirty="0">
                <a:latin typeface="Arial Rounded MT Bold" panose="020F0704030504030204" pitchFamily="34" charset="0"/>
              </a:rPr>
            </a:br>
            <a:r>
              <a:rPr lang="en-IE" sz="3600" dirty="0">
                <a:solidFill>
                  <a:srgbClr val="69FF0A"/>
                </a:solidFill>
                <a:latin typeface="Arial Rounded MT Bold"/>
              </a:rPr>
              <a:t>Cartesian Diver </a:t>
            </a:r>
            <a:endParaRPr lang="en-US" dirty="0">
              <a:solidFill>
                <a:srgbClr val="69FF0A"/>
              </a:solidFill>
              <a:latin typeface="Arial Rounded MT Bold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D3A6BEE-A73E-47B4-986B-4EAEDE8EAC4C}"/>
              </a:ext>
            </a:extLst>
          </p:cNvPr>
          <p:cNvSpPr/>
          <p:nvPr/>
        </p:nvSpPr>
        <p:spPr>
          <a:xfrm>
            <a:off x="332359" y="903651"/>
            <a:ext cx="4326375" cy="163121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0"/>
              </a:spcBef>
            </a:pPr>
            <a:r>
              <a:rPr lang="en-IE" sz="2000" b="1" dirty="0">
                <a:solidFill>
                  <a:srgbClr val="69FF0A"/>
                </a:solidFill>
                <a:latin typeface="Arial Rounded MT Bold" panose="020F0704030504030204" pitchFamily="34" charset="0"/>
              </a:rPr>
              <a:t>What you need:</a:t>
            </a:r>
          </a:p>
          <a:p>
            <a:pPr marL="342900" lvl="0" indent="-342900" fontAlgn="base"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IE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A clear 500ml plastic bottle and cap </a:t>
            </a: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fontAlgn="base"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IE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A tomato ketchup sachet </a:t>
            </a: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fontAlgn="base">
              <a:buSzPct val="100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IE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Water</a:t>
            </a: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53FB28-A5F9-4DFB-B34B-3D3DBFC54F9B}"/>
              </a:ext>
            </a:extLst>
          </p:cNvPr>
          <p:cNvSpPr/>
          <p:nvPr/>
        </p:nvSpPr>
        <p:spPr>
          <a:xfrm>
            <a:off x="332359" y="2442290"/>
            <a:ext cx="5369798" cy="440120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0"/>
              </a:spcBef>
            </a:pPr>
            <a:r>
              <a:rPr lang="en-IE" sz="2000" b="1" dirty="0">
                <a:solidFill>
                  <a:srgbClr val="69FF0A"/>
                </a:solidFill>
                <a:latin typeface="Arial Rounded MT Bold"/>
              </a:rPr>
              <a:t>What you do:</a:t>
            </a:r>
          </a:p>
          <a:p>
            <a:pPr marL="342900" lvl="0" indent="-342900" fontAlgn="base">
              <a:buSzPct val="10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E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Remove labels from your bottle so that you can watch the action.</a:t>
            </a: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fontAlgn="base">
              <a:buSzPct val="10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E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Fill the bottle to the very top with water.</a:t>
            </a: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 </a:t>
            </a:r>
          </a:p>
          <a:p>
            <a:pPr marL="342900" lvl="0" indent="-342900" fontAlgn="base">
              <a:buSzPct val="10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E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Place the sealed tomato ketchup sachet inside the bottle. (Remember don’t open the sachet)</a:t>
            </a:r>
          </a:p>
          <a:p>
            <a:pPr marL="342900" lvl="0" indent="-342900" fontAlgn="base">
              <a:buSzPct val="10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E" sz="20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S</a:t>
            </a:r>
            <a:r>
              <a:rPr lang="en-IE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crew on the bottle cap nice and tight.</a:t>
            </a:r>
            <a:r>
              <a:rPr lang="en-GB" sz="2000" dirty="0">
                <a:effectLst/>
                <a:latin typeface="Arial Rounded MT Bold" panose="020F0704030504030204" pitchFamily="34" charset="0"/>
                <a:ea typeface="Times New Roman" panose="02020603050405020304" pitchFamily="18" charset="0"/>
              </a:rPr>
              <a:t> </a:t>
            </a:r>
          </a:p>
          <a:p>
            <a:pPr marL="342900" indent="-342900" fontAlgn="base">
              <a:buSzPct val="10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E" sz="2000" dirty="0">
                <a:effectLst/>
                <a:latin typeface="Arial Rounded MT Bold"/>
                <a:ea typeface="Times New Roman" panose="02020603050405020304" pitchFamily="18" charset="0"/>
              </a:rPr>
              <a:t>Now for the fun part. Squeeze the bottle hard – what </a:t>
            </a:r>
            <a:r>
              <a:rPr lang="en-IE" sz="2000" dirty="0">
                <a:latin typeface="Arial Rounded MT Bold"/>
                <a:ea typeface="Times New Roman" panose="02020603050405020304" pitchFamily="18" charset="0"/>
              </a:rPr>
              <a:t>happened? Stop</a:t>
            </a:r>
            <a:r>
              <a:rPr lang="en-IE" sz="2000" dirty="0">
                <a:effectLst/>
                <a:latin typeface="Arial Rounded MT Bold"/>
                <a:ea typeface="Times New Roman" panose="02020603050405020304" pitchFamily="18" charset="0"/>
              </a:rPr>
              <a:t> squeezing.</a:t>
            </a:r>
          </a:p>
          <a:p>
            <a:pPr marL="342900" lvl="0" indent="-342900" fontAlgn="base">
              <a:buSzPct val="100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E" sz="2000" dirty="0">
                <a:latin typeface="Arial Rounded MT Bold" panose="020F0704030504030204" pitchFamily="34" charset="0"/>
                <a:ea typeface="Times New Roman" panose="02020603050405020304" pitchFamily="18" charset="0"/>
              </a:rPr>
              <a:t>Can you get the sachet to stop in the middle?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FC6629-3BEF-4E7B-ACEB-54365FC3D925}"/>
              </a:ext>
            </a:extLst>
          </p:cNvPr>
          <p:cNvSpPr txBox="1"/>
          <p:nvPr/>
        </p:nvSpPr>
        <p:spPr>
          <a:xfrm>
            <a:off x="5643344" y="2152201"/>
            <a:ext cx="6102849" cy="42391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IE" sz="2000" dirty="0">
                <a:solidFill>
                  <a:srgbClr val="69FF0A"/>
                </a:solidFill>
                <a:latin typeface="Arial Black"/>
              </a:rPr>
              <a:t>The Science</a:t>
            </a:r>
          </a:p>
          <a:p>
            <a:pPr fontAlgn="base"/>
            <a:r>
              <a:rPr lang="en-IE" sz="2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This experiment is all about density. </a:t>
            </a:r>
            <a:r>
              <a:rPr lang="en-GB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ketchup sachet floats because an air bubble is trapped inside it when it was sealed at the factory. </a:t>
            </a:r>
            <a:r>
              <a:rPr lang="en-GB" sz="2000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When you squeeze</a:t>
            </a:r>
            <a:r>
              <a:rPr lang="en-IE" sz="2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the bottle</a:t>
            </a:r>
            <a:r>
              <a:rPr lang="en-IE" sz="2000" dirty="0">
                <a:latin typeface="Arial Black" panose="020B0A04020102020204" pitchFamily="34" charset="0"/>
                <a:ea typeface="Times New Roman" panose="02020603050405020304" pitchFamily="18" charset="0"/>
              </a:rPr>
              <a:t> t</a:t>
            </a:r>
            <a:r>
              <a:rPr lang="en-IE" sz="2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he air bubble in the sachet compresses (gets smaller) as the water pushes into it, making it denser than the water around it, and the sachet sinks.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E" sz="2000">
                <a:latin typeface="Arial Black" panose="020B0A04020102020204" pitchFamily="34" charset="0"/>
                <a:ea typeface="Times New Roman" panose="02020603050405020304" pitchFamily="18" charset="0"/>
              </a:rPr>
              <a:t>S</a:t>
            </a:r>
            <a:r>
              <a:rPr lang="en-IE" sz="200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top squeezing and the </a:t>
            </a:r>
            <a:r>
              <a:rPr lang="en-IE" sz="2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bubble gets </a:t>
            </a:r>
            <a:r>
              <a:rPr lang="en-IE" sz="200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bigger again </a:t>
            </a:r>
            <a:r>
              <a:rPr lang="en-IE" sz="2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and the sachet rises.</a:t>
            </a:r>
            <a:r>
              <a:rPr lang="en-GB" sz="2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 </a:t>
            </a:r>
            <a:r>
              <a:rPr lang="en-IE" sz="2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If it does not work try a different sachet, soy sauce sometimes works well.</a:t>
            </a:r>
            <a:r>
              <a:rPr lang="en-GB" sz="2000" dirty="0"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 </a:t>
            </a:r>
          </a:p>
        </p:txBody>
      </p:sp>
      <p:pic>
        <p:nvPicPr>
          <p:cNvPr id="28" name="Graphic 27" descr="Water Bottle with solid fill">
            <a:extLst>
              <a:ext uri="{FF2B5EF4-FFF2-40B4-BE49-F238E27FC236}">
                <a16:creationId xmlns:a16="http://schemas.microsoft.com/office/drawing/2014/main" id="{D27E428E-3307-4CF4-8A71-EFC2100904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95152" y="914352"/>
            <a:ext cx="914400" cy="914400"/>
          </a:xfrm>
          <a:prstGeom prst="rect">
            <a:avLst/>
          </a:prstGeom>
        </p:spPr>
      </p:pic>
      <p:pic>
        <p:nvPicPr>
          <p:cNvPr id="30" name="Graphic 29" descr="Seeds outline">
            <a:extLst>
              <a:ext uri="{FF2B5EF4-FFF2-40B4-BE49-F238E27FC236}">
                <a16:creationId xmlns:a16="http://schemas.microsoft.com/office/drawing/2014/main" id="{BB7189F4-7A1A-45C7-BB77-09F76DC8DC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880952" y="973570"/>
            <a:ext cx="457200" cy="457200"/>
          </a:xfrm>
          <a:prstGeom prst="rect">
            <a:avLst/>
          </a:prstGeom>
        </p:spPr>
      </p:pic>
      <p:pic>
        <p:nvPicPr>
          <p:cNvPr id="32" name="Graphic 31" descr="Leaky Tap with solid fill">
            <a:extLst>
              <a:ext uri="{FF2B5EF4-FFF2-40B4-BE49-F238E27FC236}">
                <a16:creationId xmlns:a16="http://schemas.microsoft.com/office/drawing/2014/main" id="{3FE5BA58-F7EA-4C47-A97F-A5C3548EC7D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941145" y="30822"/>
            <a:ext cx="914400" cy="914400"/>
          </a:xfrm>
          <a:prstGeom prst="rect">
            <a:avLst/>
          </a:prstGeom>
        </p:spPr>
      </p:pic>
      <p:pic>
        <p:nvPicPr>
          <p:cNvPr id="33" name="Graphic 32" descr="Water Bottle with solid fill">
            <a:extLst>
              <a:ext uri="{FF2B5EF4-FFF2-40B4-BE49-F238E27FC236}">
                <a16:creationId xmlns:a16="http://schemas.microsoft.com/office/drawing/2014/main" id="{C6A2DE8F-E0EA-4DE8-9E4D-92C4784B655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772824" y="582317"/>
            <a:ext cx="1314923" cy="1314923"/>
          </a:xfrm>
          <a:prstGeom prst="rect">
            <a:avLst/>
          </a:prstGeom>
        </p:spPr>
      </p:pic>
      <p:pic>
        <p:nvPicPr>
          <p:cNvPr id="34" name="Graphic 33" descr="Seeds outline">
            <a:extLst>
              <a:ext uri="{FF2B5EF4-FFF2-40B4-BE49-F238E27FC236}">
                <a16:creationId xmlns:a16="http://schemas.microsoft.com/office/drawing/2014/main" id="{8B34B0D2-4E10-4772-B59F-8D6C31A0FC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193673" y="1138659"/>
            <a:ext cx="457200" cy="457200"/>
          </a:xfrm>
          <a:prstGeom prst="rect">
            <a:avLst/>
          </a:prstGeom>
        </p:spPr>
      </p:pic>
      <p:pic>
        <p:nvPicPr>
          <p:cNvPr id="35" name="Graphic 34" descr="Water Bottle with solid fill">
            <a:extLst>
              <a:ext uri="{FF2B5EF4-FFF2-40B4-BE49-F238E27FC236}">
                <a16:creationId xmlns:a16="http://schemas.microsoft.com/office/drawing/2014/main" id="{37F2E4A4-BD92-4684-B40E-A46DA2EAED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506395" y="528809"/>
            <a:ext cx="1314923" cy="1314923"/>
          </a:xfrm>
          <a:prstGeom prst="rect">
            <a:avLst/>
          </a:prstGeom>
        </p:spPr>
      </p:pic>
      <p:pic>
        <p:nvPicPr>
          <p:cNvPr id="39" name="Graphic 38" descr="Right pointing backhand index with solid fill">
            <a:extLst>
              <a:ext uri="{FF2B5EF4-FFF2-40B4-BE49-F238E27FC236}">
                <a16:creationId xmlns:a16="http://schemas.microsoft.com/office/drawing/2014/main" id="{FFB1D4FE-304A-4790-91AA-0CFCF3559EF1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760402" y="656421"/>
            <a:ext cx="1187311" cy="1187311"/>
          </a:xfrm>
          <a:prstGeom prst="rect">
            <a:avLst/>
          </a:prstGeom>
        </p:spPr>
      </p:pic>
      <p:pic>
        <p:nvPicPr>
          <p:cNvPr id="14" name="Graphic 24" descr="House with solid fill">
            <a:hlinkClick r:id="rId14"/>
            <a:extLst>
              <a:ext uri="{FF2B5EF4-FFF2-40B4-BE49-F238E27FC236}">
                <a16:creationId xmlns:a16="http://schemas.microsoft.com/office/drawing/2014/main" id="{26EB4300-2489-4773-ADE9-D61232E3463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1245097" y="5943600"/>
            <a:ext cx="914400" cy="9144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E801865-CA7A-5040-75C1-A91CA1FAAD9B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59727" y="128954"/>
            <a:ext cx="11811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245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E47AD915C5C14EAF386939100504C4" ma:contentTypeVersion="6" ma:contentTypeDescription="Create a new document." ma:contentTypeScope="" ma:versionID="1f06f90178a718b0faa19b51e4b0ef25">
  <xsd:schema xmlns:xsd="http://www.w3.org/2001/XMLSchema" xmlns:xs="http://www.w3.org/2001/XMLSchema" xmlns:p="http://schemas.microsoft.com/office/2006/metadata/properties" xmlns:ns2="64251b1f-8f26-485a-8bf6-f1f5b5aa49e3" xmlns:ns3="b78a90eb-ba03-4a6f-8866-9ca1a14bd009" targetNamespace="http://schemas.microsoft.com/office/2006/metadata/properties" ma:root="true" ma:fieldsID="bcf1c367e24a20aa1448b6c4f8a3c733" ns2:_="" ns3:_="">
    <xsd:import namespace="64251b1f-8f26-485a-8bf6-f1f5b5aa49e3"/>
    <xsd:import namespace="b78a90eb-ba03-4a6f-8866-9ca1a14bd00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251b1f-8f26-485a-8bf6-f1f5b5aa49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8a90eb-ba03-4a6f-8866-9ca1a14bd00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3D6F8A2-F17A-4F3F-99D2-EC8F0EF74CB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8B6E624-C07E-49E9-9DC5-ED94BB6206B1}">
  <ds:schemaRefs>
    <ds:schemaRef ds:uri="http://schemas.microsoft.com/office/2006/documentManagement/types"/>
    <ds:schemaRef ds:uri="http://schemas.openxmlformats.org/package/2006/metadata/core-properties"/>
    <ds:schemaRef ds:uri="055ebe93-fd4d-4a43-87d4-7be346ed06b6"/>
    <ds:schemaRef ds:uri="http://www.w3.org/XML/1998/namespace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e9ce4ce2-6ff4-4076-ba3c-f482c48db242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7044EE4-8320-465E-9B58-D38E738B09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4251b1f-8f26-485a-8bf6-f1f5b5aa49e3"/>
    <ds:schemaRef ds:uri="b78a90eb-ba03-4a6f-8866-9ca1a14bd0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196</Words>
  <Application>Microsoft Office PowerPoint</Application>
  <PresentationFormat>Widescreen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Cartesian Diver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 your own air powered lego car</dc:title>
  <dc:creator>Evelyn Gray</dc:creator>
  <cp:lastModifiedBy>Moira Prentice</cp:lastModifiedBy>
  <cp:revision>395</cp:revision>
  <dcterms:created xsi:type="dcterms:W3CDTF">2020-04-02T10:51:35Z</dcterms:created>
  <dcterms:modified xsi:type="dcterms:W3CDTF">2024-06-04T12:51:21Z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0x010100E0E47AD915C5C14EAF386939100504C4</vt:lpwstr>
  </property>
  <property fmtid="{D5CDD505-2E9C-101B-9397-08002B2CF9AE}" pid="3" name="EE - classification">
    <vt:lpwstr>Education and Training events</vt:lpwstr>
  </property>
  <property fmtid="{D5CDD505-2E9C-101B-9397-08002B2CF9AE}" pid="4" name="EE - actions">
    <vt:lpwstr>Archive</vt:lpwstr>
  </property>
  <property fmtid="{D5CDD505-2E9C-101B-9397-08002B2CF9AE}" pid="5" name="EE - retention">
    <vt:lpwstr>CAY + 6 years</vt:lpwstr>
  </property>
  <property fmtid="{D5CDD505-2E9C-101B-9397-08002B2CF9AE}" pid="6" name="n0164ad3d5b84a57907af32d91eb6282">
    <vt:lpwstr/>
  </property>
  <property fmtid="{D5CDD505-2E9C-101B-9397-08002B2CF9AE}" pid="7" name="TaxCatchAll">
    <vt:lpwstr/>
  </property>
  <property fmtid="{D5CDD505-2E9C-101B-9397-08002B2CF9AE}" pid="8" name="UHI classification">
    <vt:lpwstr/>
  </property>
  <property fmtid="{D5CDD505-2E9C-101B-9397-08002B2CF9AE}" pid="9" name="j928f9099e4145f8a1f3a9d8f7b9fe40">
    <vt:lpwstr/>
  </property>
  <property fmtid="{D5CDD505-2E9C-101B-9397-08002B2CF9AE}" pid="10" name="Retention schedule">
    <vt:lpwstr/>
  </property>
  <property fmtid="{D5CDD505-2E9C-101B-9397-08002B2CF9AE}" pid="11" name="_ExtendedDescription">
    <vt:lpwstr/>
  </property>
  <property fmtid="{D5CDD505-2E9C-101B-9397-08002B2CF9AE}" pid="12" name="Document category">
    <vt:lpwstr/>
  </property>
  <property fmtid="{D5CDD505-2E9C-101B-9397-08002B2CF9AE}" pid="13" name="Academic year">
    <vt:lpwstr/>
  </property>
  <property fmtid="{D5CDD505-2E9C-101B-9397-08002B2CF9AE}" pid="14" name="MediaServiceImageTags">
    <vt:lpwstr/>
  </property>
</Properties>
</file>