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lyn Gray" initials="EG" lastIdx="1" clrIdx="0">
    <p:extLst>
      <p:ext uri="{19B8F6BF-5375-455C-9EA6-DF929625EA0E}">
        <p15:presenceInfo xmlns:p15="http://schemas.microsoft.com/office/powerpoint/2012/main" userId="S::EO01EG@uhi.ac.uk::390b1187-056a-4fa5-a08d-64dfecb12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FF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67B59A-2F18-3A05-2D92-49E77A9175A0}" v="7" dt="2024-06-05T09:22:42.926"/>
    <p1510:client id="{DB3C7D58-7CF9-355A-D071-FDEEA09EA786}" v="7" dt="2024-06-04T12:50:00.1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y Munro" userId="S::eo23jm@uhi.ac.uk::945d001f-f65c-48e1-84de-13920639abbb" providerId="AD" clId="Web-{DB3C7D58-7CF9-355A-D071-FDEEA09EA786}"/>
    <pc:docChg chg="modSld">
      <pc:chgData name="Jilly Munro" userId="S::eo23jm@uhi.ac.uk::945d001f-f65c-48e1-84de-13920639abbb" providerId="AD" clId="Web-{DB3C7D58-7CF9-355A-D071-FDEEA09EA786}" dt="2024-06-04T12:50:00.192" v="6" actId="1076"/>
      <pc:docMkLst>
        <pc:docMk/>
      </pc:docMkLst>
      <pc:sldChg chg="addSp delSp modSp">
        <pc:chgData name="Jilly Munro" userId="S::eo23jm@uhi.ac.uk::945d001f-f65c-48e1-84de-13920639abbb" providerId="AD" clId="Web-{DB3C7D58-7CF9-355A-D071-FDEEA09EA786}" dt="2024-06-04T12:50:00.192" v="6" actId="1076"/>
        <pc:sldMkLst>
          <pc:docMk/>
          <pc:sldMk cId="2376624571" sldId="266"/>
        </pc:sldMkLst>
        <pc:picChg chg="add del mod">
          <ac:chgData name="Jilly Munro" userId="S::eo23jm@uhi.ac.uk::945d001f-f65c-48e1-84de-13920639abbb" providerId="AD" clId="Web-{DB3C7D58-7CF9-355A-D071-FDEEA09EA786}" dt="2024-06-04T12:49:09.376" v="3"/>
          <ac:picMkLst>
            <pc:docMk/>
            <pc:sldMk cId="2376624571" sldId="266"/>
            <ac:picMk id="3" creationId="{2AB92646-A500-3B63-FDDE-2990D6BC5639}"/>
          </ac:picMkLst>
        </pc:picChg>
        <pc:picChg chg="add mod">
          <ac:chgData name="Jilly Munro" userId="S::eo23jm@uhi.ac.uk::945d001f-f65c-48e1-84de-13920639abbb" providerId="AD" clId="Web-{DB3C7D58-7CF9-355A-D071-FDEEA09EA786}" dt="2024-06-04T12:49:54.504" v="5" actId="1076"/>
          <ac:picMkLst>
            <pc:docMk/>
            <pc:sldMk cId="2376624571" sldId="266"/>
            <ac:picMk id="7" creationId="{66B522D5-29C9-0E26-FC36-5A095215E739}"/>
          </ac:picMkLst>
        </pc:picChg>
        <pc:picChg chg="mod">
          <ac:chgData name="Jilly Munro" userId="S::eo23jm@uhi.ac.uk::945d001f-f65c-48e1-84de-13920639abbb" providerId="AD" clId="Web-{DB3C7D58-7CF9-355A-D071-FDEEA09EA786}" dt="2024-06-04T12:50:00.192" v="6" actId="1076"/>
          <ac:picMkLst>
            <pc:docMk/>
            <pc:sldMk cId="2376624571" sldId="266"/>
            <ac:picMk id="38" creationId="{51B514FC-D8CD-4F1A-8606-F797D3270F49}"/>
          </ac:picMkLst>
        </pc:picChg>
        <pc:picChg chg="del">
          <ac:chgData name="Jilly Munro" userId="S::eo23jm@uhi.ac.uk::945d001f-f65c-48e1-84de-13920639abbb" providerId="AD" clId="Web-{DB3C7D58-7CF9-355A-D071-FDEEA09EA786}" dt="2024-06-04T12:48:52.781" v="0"/>
          <ac:picMkLst>
            <pc:docMk/>
            <pc:sldMk cId="2376624571" sldId="266"/>
            <ac:picMk id="39" creationId="{832D7365-27A3-4907-AFA8-616424423932}"/>
          </ac:picMkLst>
        </pc:picChg>
      </pc:sldChg>
    </pc:docChg>
  </pc:docChgLst>
  <pc:docChgLst>
    <pc:chgData name="Jilly Munro" userId="S::eo23jm@uhi.ac.uk::945d001f-f65c-48e1-84de-13920639abbb" providerId="AD" clId="Web-{9067B59A-2F18-3A05-2D92-49E77A9175A0}"/>
    <pc:docChg chg="modSld">
      <pc:chgData name="Jilly Munro" userId="S::eo23jm@uhi.ac.uk::945d001f-f65c-48e1-84de-13920639abbb" providerId="AD" clId="Web-{9067B59A-2F18-3A05-2D92-49E77A9175A0}" dt="2024-06-05T09:22:42.926" v="0" actId="1076"/>
      <pc:docMkLst>
        <pc:docMk/>
      </pc:docMkLst>
      <pc:sldChg chg="modSp">
        <pc:chgData name="Jilly Munro" userId="S::eo23jm@uhi.ac.uk::945d001f-f65c-48e1-84de-13920639abbb" providerId="AD" clId="Web-{9067B59A-2F18-3A05-2D92-49E77A9175A0}" dt="2024-06-05T09:22:42.926" v="0" actId="1076"/>
        <pc:sldMkLst>
          <pc:docMk/>
          <pc:sldMk cId="2376624571" sldId="266"/>
        </pc:sldMkLst>
        <pc:spChg chg="mod">
          <ac:chgData name="Jilly Munro" userId="S::eo23jm@uhi.ac.uk::945d001f-f65c-48e1-84de-13920639abbb" providerId="AD" clId="Web-{9067B59A-2F18-3A05-2D92-49E77A9175A0}" dt="2024-06-05T09:22:42.926" v="0" actId="1076"/>
          <ac:spMkLst>
            <pc:docMk/>
            <pc:sldMk cId="2376624571" sldId="266"/>
            <ac:spMk id="6" creationId="{AFFC6629-3BEF-4E7B-ACEB-54365FC3D925}"/>
          </ac:spMkLst>
        </pc:spChg>
      </pc:sldChg>
    </pc:docChg>
  </pc:docChgLst>
  <pc:docChgLst>
    <pc:chgData clId="Web-{9067B59A-2F18-3A05-2D92-49E77A9175A0}"/>
    <pc:docChg chg="modSld">
      <pc:chgData name="" userId="" providerId="" clId="Web-{9067B59A-2F18-3A05-2D92-49E77A9175A0}" dt="2024-06-05T09:22:35.520" v="1" actId="20577"/>
      <pc:docMkLst>
        <pc:docMk/>
      </pc:docMkLst>
      <pc:sldChg chg="modSp">
        <pc:chgData name="" userId="" providerId="" clId="Web-{9067B59A-2F18-3A05-2D92-49E77A9175A0}" dt="2024-06-05T09:22:35.520" v="1" actId="20577"/>
        <pc:sldMkLst>
          <pc:docMk/>
          <pc:sldMk cId="2376624571" sldId="266"/>
        </pc:sldMkLst>
        <pc:spChg chg="mod">
          <ac:chgData name="" userId="" providerId="" clId="Web-{9067B59A-2F18-3A05-2D92-49E77A9175A0}" dt="2024-06-05T09:22:35.520" v="1" actId="20577"/>
          <ac:spMkLst>
            <pc:docMk/>
            <pc:sldMk cId="2376624571" sldId="266"/>
            <ac:spMk id="6" creationId="{AFFC6629-3BEF-4E7B-ACEB-54365FC3D925}"/>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36.848"/>
    </inkml:context>
    <inkml:brush xml:id="br0">
      <inkml:brushProperty name="width" value="0.05" units="cm"/>
      <inkml:brushProperty name="height" value="0.05" units="cm"/>
      <inkml:brushProperty name="color" value="#33CCFF"/>
    </inkml:brush>
  </inkml:definitions>
  <inkml:trace contextRef="#ctx0" brushRef="#br0">0 0 24575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5:18:53.486"/>
    </inkml:context>
    <inkml:brush xml:id="br0">
      <inkml:brushProperty name="width" value="0.35" units="cm"/>
      <inkml:brushProperty name="height" value="0.35" units="cm"/>
      <inkml:brushProperty name="color" value="#FFFFFF"/>
    </inkml:brush>
  </inkml:definitions>
  <inkml:trace contextRef="#ctx0" brushRef="#br0">0 1 24575,'20'0'0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6:53:48.937"/>
    </inkml:context>
    <inkml:brush xml:id="br0">
      <inkml:brushProperty name="width" value="0.05" units="cm"/>
      <inkml:brushProperty name="height" value="0.05" units="cm"/>
    </inkml:brush>
  </inkml:definitions>
  <inkml:trace contextRef="#ctx0" brushRef="#br0">1 1 24575,'0'0'-8191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6:53:49.739"/>
    </inkml:context>
    <inkml:brush xml:id="br0">
      <inkml:brushProperty name="width" value="0.05" units="cm"/>
      <inkml:brushProperty name="height" value="0.05" units="cm"/>
    </inkml:brush>
  </inkml:definitions>
  <inkml:trace contextRef="#ctx0" brushRef="#br0">1 1 24575,'0'0'-8191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6:53:48.362"/>
    </inkml:context>
    <inkml:brush xml:id="br0">
      <inkml:brushProperty name="width" value="0.05" units="cm"/>
      <inkml:brushProperty name="height" value="0.05" units="cm"/>
    </inkml:brush>
  </inkml:definitions>
  <inkml:trace contextRef="#ctx0" brushRef="#br0">0 1 24575,'0'0'-8191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6:53:50.601"/>
    </inkml:context>
    <inkml:brush xml:id="br0">
      <inkml:brushProperty name="width" value="0.05" units="cm"/>
      <inkml:brushProperty name="height" value="0.05" units="cm"/>
    </inkml:brush>
  </inkml:definitions>
  <inkml:trace contextRef="#ctx0" brushRef="#br0">0 1 24575,'0'0'-8191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6:53:56.638"/>
    </inkml:context>
    <inkml:brush xml:id="br0">
      <inkml:brushProperty name="width" value="0.05" units="cm"/>
      <inkml:brushProperty name="height" value="0.05" units="cm"/>
    </inkml:brush>
  </inkml:definitions>
  <inkml:trace contextRef="#ctx0" brushRef="#br0">1 0 24575</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6:54:58.610"/>
    </inkml:context>
    <inkml:brush xml:id="br0">
      <inkml:brushProperty name="width" value="0.05" units="cm"/>
      <inkml:brushProperty name="height" value="0.05" units="cm"/>
    </inkml:brush>
  </inkml:definitions>
  <inkml:trace contextRef="#ctx0" brushRef="#br0">1 1 24575,'1'3'0,"-1"0"0,1 0 0,1 0 0,-1 0 0,0 0 0,1 0 0,2 4 0,2 3 0,-2-4 0,1 1 0,-1-1 0,1-1 0,0 1 0,1 0 0,-1-1 0,7 5 0,-4-4 0,0 1 0,-1 0 0,8 10 0,-10-9 0,1 0 0,-1-1 0,2 0 0,-1 0 0,1-1 0,0 0 0,0 0 0,0 0 0,1-1 0,0 0 0,0 0 0,1-1 0,-1 0 0,1-1 0,10 3 0,-8-4 0,0 1 0,-1 0 0,1 1 0,-1 0 0,1 1 0,-1 0 0,-1 0 0,18 14 0,-19-13 0,0-1 0,0 0 0,1 0 0,0 0 0,-1-1 0,1-1 0,1 1 0,-1-1 0,0-1 0,1 0 0,15 1 0,10 0 0,68-5 0,-43-1 0,43 4 0,80-3 0,-161-1 0,36-11 0,-22 5 0,46-18 0,-63 20 0,1 0 0,-1 2 0,37-7 0,75-9 0,-90 13 0,-22 4-105,-1-2 0,0 0 0,0 0 0,-1-2 0,1 0 0,-2-1 0,1-1 0,-2 0 0,1-1 0,-1-1 0,-1 0 0,21-23 0,-24 21-6721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6:54:58.611"/>
    </inkml:context>
    <inkml:brush xml:id="br0">
      <inkml:brushProperty name="width" value="0.05" units="cm"/>
      <inkml:brushProperty name="height" value="0.05" units="cm"/>
    </inkml:brush>
  </inkml:definitions>
  <inkml:trace contextRef="#ctx0" brushRef="#br0">1 0 24575,'1'0'0,"-1"1"0,1-1 0,0 0 0,0 1 0,-1-1 0,1 1 0,0-1 0,0 1 0,-1-1 0,1 1 0,-1-1 0,1 1 0,0 0 0,-1-1 0,1 1 0,-1 0 0,0 0 0,1-1 0,0 3 0,9 20 0,-5-12 0,16 37 0,-15-32 0,1-1 0,17 30 0,-20-41 0,-1 1 0,1-1 0,0 1 0,0-1 0,0 0 0,1-1 0,-1 1 0,1-1 0,0 0 0,0 0 0,0 0 0,10 4 0,12 2 0,45 25 0,-54-27 0,0 0 0,0-2 0,1 1 0,0-2 0,30 3 0,-25-4 0,69 9 0,28 4 0,-70-10 0,0-1 0,88-5 0,-68-1 0,-53 0 0,-1-1 0,1-1 0,21-5 0,-18 3 0,39-4 0,141-16 0,-176 21 0,-7 1 0,0-2 0,-1 0 0,0 0 0,0-2 0,26-13 0,-12 2 0,53-40 0,-67 44-1365,-4 0-5461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6:54:58.612"/>
    </inkml:context>
    <inkml:brush xml:id="br0">
      <inkml:brushProperty name="width" value="0.05" units="cm"/>
      <inkml:brushProperty name="height" value="0.05" units="cm"/>
    </inkml:brush>
  </inkml:definitions>
  <inkml:trace contextRef="#ctx0" brushRef="#br0">0 0 24575,'3'1'0,"1"-1"0,-1 1 0,0 0 0,0 0 0,0 0 0,0 1 0,0-1 0,0 1 0,0 0 0,5 4 0,9 4 0,17 9 0,-2 0 0,37 29 0,-52-35 0,2-1 0,-1-1 0,39 17 0,-43-23 0,0-1 0,1 0 0,-1-1 0,1 0 0,0-1 0,23 0 0,763-4 0,-789 2 0,0-1 0,0 0 0,0 0 0,0-1 0,18-6 0,-24 6 0,-1-1 0,1 1 0,0-1 0,-1 0 0,0 0 0,0-1 0,0 1 0,0-1 0,0 0 0,-1-1 0,1 1 0,5-9 0,-6 7 0,2 0 0,-1 1 0,1-1 0,-1 1 0,2 0 0,-1 1 0,0-1 0,1 1 0,0 1 0,9-5 0,24-14 0,-37 20-124,0 0 0,-1 0 0,1-1 0,0 1 0,-1-1 0,0 0-1,0 0 1,0 1 0,0-1 0,2-5 0,4-10-6702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9T16:03:07.862"/>
    </inkml:context>
    <inkml:brush xml:id="br0">
      <inkml:brushProperty name="width" value="0.05" units="cm"/>
      <inkml:brushProperty name="height" value="0.05" units="cm"/>
    </inkml:brush>
  </inkml:definitions>
  <inkml:trace contextRef="#ctx0" brushRef="#br0">1 1 24575,'1'3'0,"-1"0"0,1 0 0,1 0 0,-1 0 0,0 0 0,1 0 0,2 4 0,2 3 0,-2-4 0,1 1 0,-1-1 0,1-1 0,0 1 0,1 0 0,-1-1 0,7 5 0,-4-4 0,0 1 0,-1 0 0,8 10 0,-10-9 0,1 0 0,-1-1 0,2 0 0,-1 0 0,1-1 0,0 0 0,0 0 0,0 0 0,1-1 0,0 0 0,0 0 0,1-1 0,-1 0 0,1-1 0,10 3 0,-8-4 0,0 1 0,-1 0 0,1 1 0,-1 0 0,1 1 0,-1 0 0,-1 0 0,18 14 0,-19-13 0,0-1 0,0 0 0,1 0 0,0 0 0,-1-1 0,1-1 0,1 1 0,-1-1 0,0-1 0,1 0 0,15 1 0,10 0 0,68-5 0,-43-1 0,43 4 0,80-3 0,-161-1 0,36-11 0,-22 5 0,46-18 0,-63 20 0,1 0 0,-1 2 0,37-7 0,75-9 0,-90 13 0,-22 4-105,-1-2 0,0 0 0,0 0 0,-1-2 0,1 0 0,-2-1 0,1-1 0,-2 0 0,1-1 0,-1-1 0,-1 0 0,21-23 0,-24 21-6721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0.904"/>
    </inkml:context>
    <inkml:brush xml:id="br0">
      <inkml:brushProperty name="width" value="0.05" units="cm"/>
      <inkml:brushProperty name="height" value="0.05" units="cm"/>
      <inkml:brushProperty name="color" value="#33CCFF"/>
    </inkml:brush>
  </inkml:definitions>
  <inkml:trace contextRef="#ctx0" brushRef="#br0">0 1 24575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9T16:03:07.863"/>
    </inkml:context>
    <inkml:brush xml:id="br0">
      <inkml:brushProperty name="width" value="0.05" units="cm"/>
      <inkml:brushProperty name="height" value="0.05" units="cm"/>
    </inkml:brush>
  </inkml:definitions>
  <inkml:trace contextRef="#ctx0" brushRef="#br0">1 0 24575,'1'0'0,"-1"1"0,1-1 0,0 0 0,0 1 0,-1-1 0,1 1 0,0-1 0,0 1 0,-1-1 0,1 1 0,-1-1 0,1 1 0,0 0 0,-1-1 0,1 1 0,-1 0 0,0 0 0,1-1 0,0 3 0,9 20 0,-5-12 0,16 37 0,-15-32 0,1-1 0,17 30 0,-20-41 0,-1 1 0,1-1 0,0 1 0,0-1 0,0 0 0,1-1 0,-1 1 0,1-1 0,0 0 0,0 0 0,0 0 0,10 4 0,12 2 0,45 25 0,-54-27 0,0 0 0,0-2 0,1 1 0,0-2 0,30 3 0,-25-4 0,69 9 0,28 4 0,-70-10 0,0-1 0,88-5 0,-68-1 0,-53 0 0,-1-1 0,1-1 0,21-5 0,-18 3 0,39-4 0,141-16 0,-176 21 0,-7 1 0,0-2 0,-1 0 0,0 0 0,0-2 0,26-13 0,-12 2 0,53-40 0,-67 44-1365,-4 0-5461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9T16:03:07.864"/>
    </inkml:context>
    <inkml:brush xml:id="br0">
      <inkml:brushProperty name="width" value="0.05" units="cm"/>
      <inkml:brushProperty name="height" value="0.05" units="cm"/>
    </inkml:brush>
  </inkml:definitions>
  <inkml:trace contextRef="#ctx0" brushRef="#br0">0 0 24575,'3'1'0,"1"-1"0,-1 1 0,0 0 0,0 0 0,0 0 0,0 1 0,0-1 0,0 1 0,0 0 0,5 4 0,9 4 0,17 9 0,-2 0 0,37 29 0,-52-35 0,2-1 0,-1-1 0,39 17 0,-43-23 0,0-1 0,1 0 0,-1-1 0,1 0 0,0-1 0,23 0 0,763-4 0,-789 2 0,0-1 0,0 0 0,0 0 0,0-1 0,18-6 0,-24 6 0,-1-1 0,1 1 0,0-1 0,-1 0 0,0 0 0,0-1 0,0 1 0,0-1 0,0 0 0,-1-1 0,1 1 0,5-9 0,-6 7 0,2 0 0,-1 1 0,1-1 0,-1 1 0,2 0 0,-1 1 0,0-1 0,1 1 0,0 1 0,9-5 0,24-14 0,-37 20-124,0 0 0,-1 0 0,1-1 0,0 1 0,-1-1 0,0 0-1,0 0 1,0 1 0,0-1 0,2-5 0,4-10-6702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1.354"/>
    </inkml:context>
    <inkml:brush xml:id="br0">
      <inkml:brushProperty name="width" value="0.05" units="cm"/>
      <inkml:brushProperty name="height" value="0.05" units="cm"/>
      <inkml:brushProperty name="color" value="#33CCFF"/>
    </inkml:brush>
  </inkml:definitions>
  <inkml:trace contextRef="#ctx0" brushRef="#br0">1 1 24575,'0'0'-8191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1.697"/>
    </inkml:context>
    <inkml:brush xml:id="br0">
      <inkml:brushProperty name="width" value="0.05" units="cm"/>
      <inkml:brushProperty name="height" value="0.05" units="cm"/>
      <inkml:brushProperty name="color" value="#33CCFF"/>
    </inkml:brush>
  </inkml:definitions>
  <inkml:trace contextRef="#ctx0" brushRef="#br0">1 1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5:18:25.382"/>
    </inkml:context>
    <inkml:brush xml:id="br0">
      <inkml:brushProperty name="width" value="0.05" units="cm"/>
      <inkml:brushProperty name="height" value="0.05" units="cm"/>
      <inkml:brushProperty name="color" value="#FFFFFF"/>
    </inkml:brush>
  </inkml:definitions>
  <inkml:trace contextRef="#ctx0" brushRef="#br0">1204 118 24575,'-721'0'0,"716"0"0,-25-1 0,29 1 0,0 0 0,-1 0 0,1 0 0,0-1 0,0 1 0,0 0 0,0 0 0,0-1 0,0 1 0,0-1 0,0 1 0,0-1 0,0 1 0,0-1 0,0 0 0,0 1 0,0-1 0,0 0 0,0 0 0,0 0 0,1 0 0,0 1 0,0-1 0,0 1 0,0 0 0,0-1 0,1 1 0,-1 0 0,0-1 0,0 1 0,0 0 0,1 0 0,-1-1 0,0 1 0,0 0 0,1-1 0,-1 1 0,0 0 0,0 0 0,1 0 0,-1-1 0,0 1 0,1 0 0,-1 0 0,0 0 0,1 0 0,-1 0 0,0 0 0,1-1 0,-1 1 0,1 0 0,-1 0 0,18-4 0,-14 4 0,70-13 0,113-5 0,77 13 0,-79 3 0,-168 2 0,32-2 0,-46 2 0,-1 0 0,1-1 0,-1 1 0,0-1 0,1 1 0,-1-1 0,0 0 0,1 0 0,-1 0 0,0 0 0,0 0 0,0 0 0,3-3 0,-5 4 0,0 0 0,0 0 0,0 0 0,0 0 0,0 0 0,0 0 0,1-1 0,-1 1 0,0 0 0,0 0 0,0 0 0,0 0 0,0-1 0,0 1 0,0 0 0,0 0 0,0 0 0,0 0 0,0-1 0,0 1 0,0 0 0,0 0 0,0 0 0,0 0 0,0-1 0,-1 1 0,1 0 0,0 0 0,0 0 0,0 0 0,0 0 0,0-1 0,0 1 0,0 0 0,0 0 0,-1 0 0,1 0 0,0 0 0,0 0 0,-12-6 0,-12 0 0,1 2 0,-1 0 0,-36 0 0,42 3 0,-860-10 0,675 13 0,180-1 0,44 2 0,-12-2 0,366 43 0,-42-14 0,23 3 0,-338-30 0,-20-2 0,-28 0 0,-78 4 0,-187 32 0,280-35 0,10-1 0,0-1 0,0 1 0,0 0 0,1 0 0,-1 0 0,-6 3 0,27-2 0,386 0 0,-220-4 0,139 2 0,-1434 0 0,1099 0 0,-26-1 0,-45 7 0,57 0 0,28-6 0,0 0 0,-1 0 0,1 0 0,0 1 0,0-1 0,0 0 0,0 0 0,-1 0 0,1 0 0,0 0 0,0 0 0,0 1 0,0-1 0,0 0 0,-1 0 0,1 0 0,0 1 0,0-1 0,0 0 0,0 0 0,0 0 0,0 1 0,0-1 0,0 0 0,0 0 0,0 0 0,0 1 0,0-1 0,0 0 0,0 0 0,0 0 0,0 1 0,0-1 0,0 0 0,0 0 0,0 0 0,0 1 0,0-1 0,0 0 0,0 0 0,1 0 0,-1 1 0,0-1 0,0 0 0,0 0 0,0 0 0,0 0 0,1 0 0,-1 1 0,0-1 0,0 0 0,0 0 0,0 0 0,1 0 0,-1 0 0,0 0 0,0 0 0,0 0 0,1 0 0,-1 0 0,0 0 0,0 1 0,0-1 0,1 0 0,-1 0 0,0-1 0,19 9 0,18 3 0,1-3 0,0 0 0,54 2 0,-45-5 0,930 111 0,-942-113 0,-27-3 0,0 0 0,0 1 0,1 0 0,-1 0 0,0 1 0,0 0 0,0 0 0,10 5 0,-16-2 0,-12-1 0,-14 0 0,0-1 0,-41 0 0,44-2 0,-550 3 0,121-4 0,372 4 0,58 0 0,20-4 0,0 0 0,0 0 0,0 0 0,0 0 0,0 0 0,0 0 0,0 0 0,0 0 0,0 0 0,0 0 0,1 0 0,-1 0 0,0 0 0,0 0 0,0 0 0,0 0 0,0 0 0,0 1 0,0-1 0,0 0 0,0 0 0,0 0 0,0 0 0,0 0 0,0 0 0,0 0 0,0 0 0,0 0 0,0 0 0,0 0 0,0 0 0,0 0 0,0 1 0,0-1 0,0 0 0,0 0 0,0 0 0,0 0 0,0 0 0,0 0 0,0 0 0,0 0 0,0 0 0,0 0 0,0 0 0,0 1 0,0-1 0,0 0 0,0 0 0,0 0 0,0 0 0,0 0 0,0 0 0,0 0 0,0 0 0,-1 0 0,1 0 0,0 0 0,0 0 0,35 5 0,397 9-495,-196-11 69,-91 0 261,5-1 156,171 25-1,-299-22 10,-22-5 0,-1 0 0,1 0 0,0 0 0,0 0 0,0 0 0,0 0 0,0 0 0,0 0 0,0 0 0,0 0 0,0 0 0,-1 0 0,1 0 0,0 0 0,0 0 0,0 0 0,0 0 0,0 0 0,0 0 0,0 0 0,0 0 0,0 1 0,0-1 0,-1 0 0,1 0 0,0 0 0,0 0 0,0 0 0,0 0 0,0 0 0,0 0 0,0 0 0,0 0 0,0 0 0,0 1 0,0-1 0,0 0 0,0 0 0,0 0 0,0 0 0,0 0 0,0 0 0,0 0 0,0 0 0,0 0 0,0 1 0,0-1 0,0 0 0,0 0 0,0 0 0,0 0 0,0 0 0,0 0 0,0 0 0,0 0 0,0 0 0,0 1 0,0-1 0,0 0 0,0 0 0,0 0 0,1 0 0,-1 0 0,0 0 0,0 0 0,-39 5 0,-498 3 0,371-9 0,14 0 321,-118 1 463,643-1-784,-1034-16 0,544 8 0,105 7 0,30 1 0,661-1 0,-353 4 0,-1262-2 0,1013 1 0,83 10 0,90 4 0,-112-10 0,-130-5 0,1 1 0,0 0 0,-1 1 0,14 4 0,-20-6 0,-1 1 0,0-1 0,1 0 0,-1 1 0,0-1 0,1 1 0,-1 0 0,0-1 0,0 1 0,1 0 0,-1 0 0,0 0 0,0 0 0,0 0 0,0 0 0,0 0 0,0 0 0,-1 0 0,1 1 0,0-1 0,0 0 0,-1 0 0,1 1 0,-1-1 0,1 1 0,-1-1 0,0 0 0,1 1 0,-1-1 0,0 1 0,0-1 0,0 0 0,0 1 0,-1 2 0,1-3 18,-1 1 0,1-1 0,-1 1 0,0-1 0,0 0 0,0 1 0,0-1 0,0 0 0,0 0 0,0 0 0,0 0 0,0 0 0,-1 0 0,1 0 0,0 0 0,0 0 0,-1 0 0,-1 0 0,-27 9-1725,6-6-5119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5:18:36.764"/>
    </inkml:context>
    <inkml:brush xml:id="br0">
      <inkml:brushProperty name="width" value="0.35" units="cm"/>
      <inkml:brushProperty name="height" value="0.35" units="cm"/>
      <inkml:brushProperty name="color" value="#FFFFFF"/>
    </inkml:brush>
  </inkml:definitions>
  <inkml:trace contextRef="#ctx0" brushRef="#br0">229 0 24575,'-8'1'0,"1"0"0,0 0 0,0 1 0,0 0 0,0 0 0,-8 4 0,-7 2 0,-88 20 0,106-27 0,-1 1 0,1-1 0,0 1 0,-1 0 0,-4 2 0,9-3 0,-1-1 0,1 0 0,-1 0 0,1 1 0,-1-1 0,1 0 0,0 1 0,-1-1 0,1 1 0,-1-1 0,1 0 0,0 1 0,-1-1 0,1 1 0,0-1 0,0 1 0,-1-1 0,1 1 0,0-1 0,0 1 0,0-1 0,-1 1 0,1 0 0,0-1 0,0 1 0,0-1 0,0 1 0,0-1 0,0 1 0,0-1 0,0 1 0,1 0 0,-1-1 0,0 1 0,0-1 0,0 1 0,1-1 0,-1 1 0,0-1 0,0 1 0,1-1 0,-1 1 0,0-1 0,1 0 0,-1 1 0,1-1 0,-1 1 0,1-1 0,-1 0 0,0 0 0,1 1 0,0-1 0,7 4 0,-1 0 0,0-1 0,1 1 0,0-2 0,-1 1 0,1-1 0,0-1 0,0 1 0,11-1 0,8 3 0,174 43 0,-121-27 0,136 19 0,17-30 0,47 6 0,-228-10 0,-32-4 0,0 1 0,28 6 0,-35-2 0,-13-2 0,-1-3 0,-1 0 0,0 0 0,0 0 0,0 0 0,0-1 0,0 1 0,1-1 0,-1 1 0,-3-1 0,-61 6 0,-78-4 0,-30 1 0,140 0 0,-315 18 0,318-20 0,0 1 0,-36 8 0,51-7 0,0 1 0,0 1 0,1 0 0,0 1 0,-27 15 0,37-18 0,1 0 0,1 0 0,-1 1 0,0-1 0,1 1 0,-1 0 0,1 0 0,0 0 0,1 1 0,-1-1 0,1 1 0,0-1 0,0 1 0,0 0 0,1 0 0,-1-1 0,0 8 0,1-9 0,1 1 0,-1-1 0,1 1 0,0-1 0,0 1 0,0-1 0,1 1 0,-1 0 0,1-1 0,0 0 0,0 1 0,0-1 0,0 1 0,1-1 0,-1 0 0,1 0 0,0 0 0,0 0 0,0 0 0,0 0 0,0 0 0,1-1 0,-1 1 0,6 3 0,2 0 0,0-1 0,0-1 0,0 1 0,0-2 0,1 1 0,-1-1 0,1-1 0,21 3 0,6-3 0,47-3 0,-36-1 0,492 1 0,-517 2 99,-1 1 0,33 8 0,12 1-1761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5:18:37.182"/>
    </inkml:context>
    <inkml:brush xml:id="br0">
      <inkml:brushProperty name="width" value="0.35" units="cm"/>
      <inkml:brushProperty name="height" value="0.35" units="cm"/>
      <inkml:brushProperty name="color" value="#FFFFFF"/>
    </inkml:brush>
  </inkml:definitions>
  <inkml:trace contextRef="#ctx0" brushRef="#br0">0 1 24575,'0'0'-8191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5:18:45.167"/>
    </inkml:context>
    <inkml:brush xml:id="br0">
      <inkml:brushProperty name="width" value="0.35" units="cm"/>
      <inkml:brushProperty name="height" value="0.35" units="cm"/>
      <inkml:brushProperty name="color" value="#FFFFFF"/>
    </inkml:brush>
  </inkml:definitions>
  <inkml:trace contextRef="#ctx0" brushRef="#br0">1 1 24575,'0'0'-8191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5:18:48.415"/>
    </inkml:context>
    <inkml:brush xml:id="br0">
      <inkml:brushProperty name="width" value="0.35" units="cm"/>
      <inkml:brushProperty name="height" value="0.35" units="cm"/>
      <inkml:brushProperty name="color" value="#FFFFFF"/>
    </inkml:brush>
  </inkml:definitions>
  <inkml:trace contextRef="#ctx0" brushRef="#br0">12 0 24575,'0'26'0,"2"64"0,0-80 0,-1 1 0,2 0 0,-1-1 0,1 0 0,1 0 0,6 14 0,-4-11 0,-1 1 0,0 0 0,0 0 0,-2 1 0,0-1 0,0 1 0,0 16 0,-4 107 0,-1-64 0,2-23 80,2-20-2,-3 1 0,-5 47 0,4-70-198,0 0 0,0-1 0,0 1 0,-1-1 0,-1 1 0,1-1 0,-1 0 0,-1 0 1,1-1-1,-1 0 0,-1 1 0,1-1 0,-11 9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C647C7-0248-4F1B-A9C4-92C2D68ED902}" type="datetimeFigureOut">
              <a:rPr lang="en-IE" smtClean="0"/>
              <a:t>05/06/2024</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907CE-53FC-4C3F-8D4B-7B90A79A5A24}" type="slidenum">
              <a:rPr lang="en-IE" smtClean="0"/>
              <a:t>‹#›</a:t>
            </a:fld>
            <a:endParaRPr lang="en-IE" dirty="0"/>
          </a:p>
        </p:txBody>
      </p:sp>
    </p:spTree>
    <p:extLst>
      <p:ext uri="{BB962C8B-B14F-4D97-AF65-F5344CB8AC3E}">
        <p14:creationId xmlns:p14="http://schemas.microsoft.com/office/powerpoint/2010/main" val="3849748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86BBF-4B85-4D71-9748-6E4DC1EF9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A3B0C617-96B3-4E6C-8260-752541C59F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AD8A95C-0FFC-498B-93C5-AC59EE1A3325}"/>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AC3DE98C-343C-4EE7-8121-50B346A416E8}"/>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CBBBD84A-E3BA-41E3-8850-5745BEA4DE1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801730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8359-5480-4808-814A-04DBB8CA146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2B3CACFC-39C2-4DAA-93F1-6E69FBFB44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2C9C744-4FB7-406F-8D46-600FA7DF0544}"/>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DF0F7AAD-5925-4D7D-9477-FE0802960302}"/>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5E07D35C-CEFA-44E5-B2CB-EC7C51DC3D97}"/>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51489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4CA523-B075-45AB-87DA-83CB965ACA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9A5DB4D1-55A4-44FE-97EE-0B45614DD7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78FD859-472D-4B06-98BC-0020D3A23CF5}"/>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B068BDF4-0311-415A-AF96-5288C5CAEACF}"/>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31752A0C-763B-48A5-8097-842B203E7091}"/>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273670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F1BC-ADAB-49FE-89C0-A997F53D5D4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DF8B36A-7689-485A-BD36-2620AA864A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55C65D4-998F-4DA5-ACD0-2434A158E286}"/>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E77A4628-982E-4922-87B3-7BD995E649A6}"/>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B92E3986-732D-4316-A604-7E023DF231A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402625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9A473-EA6B-4A2B-908D-8780D753E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1964F70-AF78-4703-AF50-A09826C43B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2CC7EA-4856-451D-89E5-D4051B4FB0DC}"/>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3365A90D-CF07-47EA-82FB-8550E7F9EE31}"/>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4A19716F-E4CB-4C4B-BDE5-A5FB6347C8B5}"/>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54244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0019-08FF-4078-971E-8EFFCD50783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C392D95-A994-4C68-9B9D-2AAC09F4A4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5DD42780-1F62-466B-BBA8-336BEC9122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7931C6CC-AC27-4639-8956-CC796A53998A}"/>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1592DA44-87D5-4510-81E9-7D06727BD4F5}"/>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120A70DA-13D1-40E6-822E-1CA62A66DEF4}"/>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76171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2EED7-C306-4165-940C-C5D6EAE506F0}"/>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C9435A8-F9A4-4808-920F-26224B217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C3454C-C6F0-464A-AB82-E27400382A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B35F0E4-7443-4898-9613-9136BF73AD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31CA7A-14CB-4FC5-BFAD-E6E0F137F9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01BF4B5-6110-459A-8E93-972FED1F9491}"/>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8" name="Footer Placeholder 7">
            <a:extLst>
              <a:ext uri="{FF2B5EF4-FFF2-40B4-BE49-F238E27FC236}">
                <a16:creationId xmlns:a16="http://schemas.microsoft.com/office/drawing/2014/main" id="{77D24E01-0596-4FB8-81F5-2F6A83A2252B}"/>
              </a:ext>
            </a:extLst>
          </p:cNvPr>
          <p:cNvSpPr>
            <a:spLocks noGrp="1"/>
          </p:cNvSpPr>
          <p:nvPr>
            <p:ph type="ftr" sz="quarter" idx="11"/>
          </p:nvPr>
        </p:nvSpPr>
        <p:spPr/>
        <p:txBody>
          <a:bodyPr/>
          <a:lstStyle/>
          <a:p>
            <a:endParaRPr lang="en-IE" dirty="0"/>
          </a:p>
        </p:txBody>
      </p:sp>
      <p:sp>
        <p:nvSpPr>
          <p:cNvPr id="9" name="Slide Number Placeholder 8">
            <a:extLst>
              <a:ext uri="{FF2B5EF4-FFF2-40B4-BE49-F238E27FC236}">
                <a16:creationId xmlns:a16="http://schemas.microsoft.com/office/drawing/2014/main" id="{55015803-B3C9-400F-B010-04D0EF854524}"/>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89119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CAB4-1B79-4A48-8D19-72C229342A1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1279D2A-6C6A-4377-8E8C-20D14418330A}"/>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4" name="Footer Placeholder 3">
            <a:extLst>
              <a:ext uri="{FF2B5EF4-FFF2-40B4-BE49-F238E27FC236}">
                <a16:creationId xmlns:a16="http://schemas.microsoft.com/office/drawing/2014/main" id="{DBA23845-8A06-4441-84EC-2FA85D34A805}"/>
              </a:ext>
            </a:extLst>
          </p:cNvPr>
          <p:cNvSpPr>
            <a:spLocks noGrp="1"/>
          </p:cNvSpPr>
          <p:nvPr>
            <p:ph type="ftr" sz="quarter" idx="11"/>
          </p:nvPr>
        </p:nvSpPr>
        <p:spPr/>
        <p:txBody>
          <a:bodyPr/>
          <a:lstStyle/>
          <a:p>
            <a:endParaRPr lang="en-IE" dirty="0"/>
          </a:p>
        </p:txBody>
      </p:sp>
      <p:sp>
        <p:nvSpPr>
          <p:cNvPr id="5" name="Slide Number Placeholder 4">
            <a:extLst>
              <a:ext uri="{FF2B5EF4-FFF2-40B4-BE49-F238E27FC236}">
                <a16:creationId xmlns:a16="http://schemas.microsoft.com/office/drawing/2014/main" id="{074F1E66-9590-416B-9228-0B31A6D246EF}"/>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4307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6882B3-ADFC-42E7-942E-6159EA3DB2D7}"/>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3" name="Footer Placeholder 2">
            <a:extLst>
              <a:ext uri="{FF2B5EF4-FFF2-40B4-BE49-F238E27FC236}">
                <a16:creationId xmlns:a16="http://schemas.microsoft.com/office/drawing/2014/main" id="{9A7D113C-793F-463C-99E6-2DFF96898541}"/>
              </a:ext>
            </a:extLst>
          </p:cNvPr>
          <p:cNvSpPr>
            <a:spLocks noGrp="1"/>
          </p:cNvSpPr>
          <p:nvPr>
            <p:ph type="ftr" sz="quarter" idx="11"/>
          </p:nvPr>
        </p:nvSpPr>
        <p:spPr/>
        <p:txBody>
          <a:bodyPr/>
          <a:lstStyle/>
          <a:p>
            <a:endParaRPr lang="en-IE" dirty="0"/>
          </a:p>
        </p:txBody>
      </p:sp>
      <p:sp>
        <p:nvSpPr>
          <p:cNvPr id="4" name="Slide Number Placeholder 3">
            <a:extLst>
              <a:ext uri="{FF2B5EF4-FFF2-40B4-BE49-F238E27FC236}">
                <a16:creationId xmlns:a16="http://schemas.microsoft.com/office/drawing/2014/main" id="{CEB3C563-7CA2-4B31-A47D-FAC89060393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24025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58E03-FF46-4E3D-86D6-DFF206E7B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3DE7216E-6BE0-438C-B6DE-BD298C2E3A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4F767709-0493-4148-95EE-E47DA59D9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C7889F-A34D-4D69-B50C-BE6994210284}"/>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6FF1C5ED-171A-439A-BA9E-6A52D92AA5A5}"/>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D8EDC94D-44F2-429E-92B3-2A8BDFBC4651}"/>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37689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C280-5BF1-4A93-B0DE-663290E4E5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38EDA1B0-C83B-4250-949E-7CCBD5542A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a:extLst>
              <a:ext uri="{FF2B5EF4-FFF2-40B4-BE49-F238E27FC236}">
                <a16:creationId xmlns:a16="http://schemas.microsoft.com/office/drawing/2014/main" id="{BCBAF7AA-5865-41B1-AFD8-15051AE0FF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264C6-89C4-484D-B4A8-9A4462C0CA9C}"/>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C921B0A2-FEA6-401F-9284-37A364BE3FFB}"/>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DFF114EB-CDB4-46CD-9D6C-45C99681FC18}"/>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26523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762E8D-F680-46EE-9A8E-4B09C1898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B7D00CB-6660-45FD-9A12-EEED300FF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47F7CF5-D1E8-4425-8656-F4FC85F38D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5133C4F9-74A1-4322-A0DB-34BCD6A0D4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a:extLst>
              <a:ext uri="{FF2B5EF4-FFF2-40B4-BE49-F238E27FC236}">
                <a16:creationId xmlns:a16="http://schemas.microsoft.com/office/drawing/2014/main" id="{B5FCF4EA-9635-4214-B027-263D9920FC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F267C-97F2-4B8C-944C-1AAB29AD41ED}" type="slidenum">
              <a:rPr lang="en-IE" smtClean="0"/>
              <a:t>‹#›</a:t>
            </a:fld>
            <a:endParaRPr lang="en-IE" dirty="0"/>
          </a:p>
        </p:txBody>
      </p:sp>
    </p:spTree>
    <p:extLst>
      <p:ext uri="{BB962C8B-B14F-4D97-AF65-F5344CB8AC3E}">
        <p14:creationId xmlns:p14="http://schemas.microsoft.com/office/powerpoint/2010/main" val="146115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png"/><Relationship Id="rId26" Type="http://schemas.openxmlformats.org/officeDocument/2006/relationships/image" Target="../media/image4.png"/><Relationship Id="rId39" Type="http://schemas.openxmlformats.org/officeDocument/2006/relationships/image" Target="../media/image11.svg"/><Relationship Id="rId34" Type="http://schemas.openxmlformats.org/officeDocument/2006/relationships/customXml" Target="../ink/ink10.xml"/><Relationship Id="rId42" Type="http://schemas.openxmlformats.org/officeDocument/2006/relationships/image" Target="../media/image14.png"/><Relationship Id="rId55" Type="http://schemas.openxmlformats.org/officeDocument/2006/relationships/customXml" Target="../ink/ink15.xml"/><Relationship Id="rId47" Type="http://schemas.openxmlformats.org/officeDocument/2006/relationships/image" Target="../media/image19.png"/><Relationship Id="rId63" Type="http://schemas.openxmlformats.org/officeDocument/2006/relationships/customXml" Target="../ink/ink20.xml"/><Relationship Id="rId2" Type="http://schemas.openxmlformats.org/officeDocument/2006/relationships/customXml" Target="../ink/ink1.xml"/><Relationship Id="rId29" Type="http://schemas.openxmlformats.org/officeDocument/2006/relationships/customXml" Target="../ink/ink7.xml"/><Relationship Id="rId11" Type="http://schemas.openxmlformats.org/officeDocument/2006/relationships/customXml" Target="../ink/ink4.xml"/><Relationship Id="rId32" Type="http://schemas.openxmlformats.org/officeDocument/2006/relationships/customXml" Target="../ink/ink9.xml"/><Relationship Id="rId37" Type="http://schemas.openxmlformats.org/officeDocument/2006/relationships/image" Target="../media/image4.svg"/><Relationship Id="rId40" Type="http://schemas.openxmlformats.org/officeDocument/2006/relationships/image" Target="../media/image12.png"/><Relationship Id="rId53" Type="http://schemas.openxmlformats.org/officeDocument/2006/relationships/customXml" Target="../ink/ink13.xml"/><Relationship Id="rId45" Type="http://schemas.openxmlformats.org/officeDocument/2006/relationships/image" Target="../media/image18.png"/><Relationship Id="rId58" Type="http://schemas.openxmlformats.org/officeDocument/2006/relationships/customXml" Target="../ink/ink18.xml"/><Relationship Id="rId66" Type="http://schemas.openxmlformats.org/officeDocument/2006/relationships/image" Target="../media/image26.png"/><Relationship Id="rId15" Type="http://schemas.openxmlformats.org/officeDocument/2006/relationships/customXml" Target="../ink/ink5.xml"/><Relationship Id="rId28" Type="http://schemas.openxmlformats.org/officeDocument/2006/relationships/image" Target="../media/image6.png"/><Relationship Id="rId36" Type="http://schemas.openxmlformats.org/officeDocument/2006/relationships/image" Target="../media/image3.png"/><Relationship Id="rId57" Type="http://schemas.openxmlformats.org/officeDocument/2006/relationships/customXml" Target="../ink/ink17.xml"/><Relationship Id="rId49" Type="http://schemas.openxmlformats.org/officeDocument/2006/relationships/image" Target="../media/image20.png"/><Relationship Id="rId61" Type="http://schemas.openxmlformats.org/officeDocument/2006/relationships/customXml" Target="../ink/ink19.xml"/><Relationship Id="rId10" Type="http://schemas.openxmlformats.org/officeDocument/2006/relationships/customXml" Target="../ink/ink3.xml"/><Relationship Id="rId31" Type="http://schemas.openxmlformats.org/officeDocument/2006/relationships/customXml" Target="../ink/ink8.xml"/><Relationship Id="rId44" Type="http://schemas.openxmlformats.org/officeDocument/2006/relationships/customXml" Target="../ink/ink11.xml"/><Relationship Id="rId52" Type="http://schemas.openxmlformats.org/officeDocument/2006/relationships/customXml" Target="../ink/ink12.xml"/><Relationship Id="rId60" Type="http://schemas.openxmlformats.org/officeDocument/2006/relationships/image" Target="../media/image17.svg"/><Relationship Id="rId65" Type="http://schemas.openxmlformats.org/officeDocument/2006/relationships/customXml" Target="../ink/ink21.xml"/><Relationship Id="rId9" Type="http://schemas.openxmlformats.org/officeDocument/2006/relationships/customXml" Target="../ink/ink2.xml"/><Relationship Id="rId14" Type="http://schemas.openxmlformats.org/officeDocument/2006/relationships/image" Target="../media/image2.svg"/><Relationship Id="rId27" Type="http://schemas.openxmlformats.org/officeDocument/2006/relationships/customXml" Target="../ink/ink6.xml"/><Relationship Id="rId30" Type="http://schemas.openxmlformats.org/officeDocument/2006/relationships/image" Target="../media/image7.png"/><Relationship Id="rId35" Type="http://schemas.openxmlformats.org/officeDocument/2006/relationships/image" Target="../media/image9.png"/><Relationship Id="rId43" Type="http://schemas.openxmlformats.org/officeDocument/2006/relationships/image" Target="../media/image15.svg"/><Relationship Id="rId56" Type="http://schemas.openxmlformats.org/officeDocument/2006/relationships/customXml" Target="../ink/ink16.xml"/><Relationship Id="rId64" Type="http://schemas.openxmlformats.org/officeDocument/2006/relationships/image" Target="../media/image25.png"/><Relationship Id="rId8" Type="http://schemas.openxmlformats.org/officeDocument/2006/relationships/image" Target="../media/image5.png"/><Relationship Id="rId51" Type="http://schemas.openxmlformats.org/officeDocument/2006/relationships/image" Target="../media/image21.png"/><Relationship Id="rId12" Type="http://schemas.openxmlformats.org/officeDocument/2006/relationships/hyperlink" Target="https://www.uhi.ac.uk/en/inverness-science-festival/science-busking" TargetMode="External"/><Relationship Id="rId33" Type="http://schemas.openxmlformats.org/officeDocument/2006/relationships/image" Target="../media/image8.png"/><Relationship Id="rId38" Type="http://schemas.openxmlformats.org/officeDocument/2006/relationships/image" Target="../media/image10.png"/><Relationship Id="rId59" Type="http://schemas.openxmlformats.org/officeDocument/2006/relationships/image" Target="../media/image16.png"/><Relationship Id="rId67" Type="http://schemas.openxmlformats.org/officeDocument/2006/relationships/image" Target="../media/image22.png"/><Relationship Id="rId41" Type="http://schemas.openxmlformats.org/officeDocument/2006/relationships/image" Target="../media/image13.svg"/><Relationship Id="rId54" Type="http://schemas.openxmlformats.org/officeDocument/2006/relationships/customXml" Target="../ink/ink14.xml"/><Relationship Id="rId62" Type="http://schemas.openxmlformats.org/officeDocument/2006/relationships/image" Target="../media/image2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FCAEC-0623-41E6-853D-1A133C94C581}"/>
              </a:ext>
            </a:extLst>
          </p:cNvPr>
          <p:cNvSpPr>
            <a:spLocks noGrp="1"/>
          </p:cNvSpPr>
          <p:nvPr>
            <p:ph type="ctrTitle"/>
          </p:nvPr>
        </p:nvSpPr>
        <p:spPr>
          <a:xfrm>
            <a:off x="2190211" y="83969"/>
            <a:ext cx="3901710" cy="645690"/>
          </a:xfrm>
        </p:spPr>
        <p:txBody>
          <a:bodyPr>
            <a:normAutofit fontScale="90000"/>
          </a:bodyPr>
          <a:lstStyle/>
          <a:p>
            <a:pPr algn="r"/>
            <a:br>
              <a:rPr lang="en-IE" dirty="0">
                <a:latin typeface="Arial Rounded MT Bold" panose="020F0704030504030204" pitchFamily="34" charset="0"/>
              </a:rPr>
            </a:br>
            <a:r>
              <a:rPr lang="en-IE" sz="3600" dirty="0">
                <a:solidFill>
                  <a:srgbClr val="69FF0A"/>
                </a:solidFill>
                <a:latin typeface="Arial Rounded MT Bold"/>
              </a:rPr>
              <a:t>Inflating Glove</a:t>
            </a:r>
            <a:endParaRPr lang="en-US" dirty="0">
              <a:solidFill>
                <a:srgbClr val="69FF0A"/>
              </a:solidFill>
              <a:latin typeface="Arial Rounded MT Bold"/>
            </a:endParaRPr>
          </a:p>
        </p:txBody>
      </p:sp>
      <p:sp>
        <p:nvSpPr>
          <p:cNvPr id="4" name="Rectangle 3">
            <a:extLst>
              <a:ext uri="{FF2B5EF4-FFF2-40B4-BE49-F238E27FC236}">
                <a16:creationId xmlns:a16="http://schemas.microsoft.com/office/drawing/2014/main" id="{FD3A6BEE-A73E-47B4-986B-4EAEDE8EAC4C}"/>
              </a:ext>
            </a:extLst>
          </p:cNvPr>
          <p:cNvSpPr/>
          <p:nvPr/>
        </p:nvSpPr>
        <p:spPr>
          <a:xfrm>
            <a:off x="400383" y="901911"/>
            <a:ext cx="4424668" cy="2246769"/>
          </a:xfrm>
          <a:prstGeom prst="rect">
            <a:avLst/>
          </a:prstGeom>
        </p:spPr>
        <p:txBody>
          <a:bodyPr wrap="square" lIns="91440" tIns="45720" rIns="91440" bIns="45720" anchor="t">
            <a:spAutoFit/>
          </a:bodyPr>
          <a:lstStyle/>
          <a:p>
            <a:pPr>
              <a:spcBef>
                <a:spcPts val="0"/>
              </a:spcBef>
            </a:pPr>
            <a:r>
              <a:rPr lang="en-IE" sz="2000" b="1" dirty="0">
                <a:solidFill>
                  <a:srgbClr val="69FF0A"/>
                </a:solidFill>
                <a:latin typeface="Arial Rounded MT Bold" panose="020F0704030504030204" pitchFamily="34" charset="0"/>
              </a:rPr>
              <a:t>What you need:</a:t>
            </a:r>
          </a:p>
          <a:p>
            <a:pPr marL="342900" lvl="0" indent="-342900" fontAlgn="base">
              <a:buSzPts val="1000"/>
              <a:buFont typeface="Symbol" panose="05050102010706020507" pitchFamily="18" charset="2"/>
              <a:buChar char=""/>
              <a:tabLst>
                <a:tab pos="457200" algn="l"/>
              </a:tabLst>
            </a:pPr>
            <a:r>
              <a:rPr lang="en-GB" sz="2000" dirty="0">
                <a:effectLst/>
                <a:latin typeface="Arial Rounded MT Bold" panose="020F0704030504030204" pitchFamily="34" charset="0"/>
                <a:ea typeface="Times New Roman" panose="02020603050405020304" pitchFamily="18" charset="0"/>
              </a:rPr>
              <a:t>Plastic cup (no handle)</a:t>
            </a:r>
          </a:p>
          <a:p>
            <a:pPr marL="342900" lvl="0" indent="-342900" fontAlgn="base">
              <a:buSzPts val="1000"/>
              <a:buFont typeface="Symbol" panose="05050102010706020507" pitchFamily="18" charset="2"/>
              <a:buChar char=""/>
              <a:tabLst>
                <a:tab pos="457200" algn="l"/>
              </a:tabLst>
            </a:pPr>
            <a:r>
              <a:rPr lang="en-GB" sz="2000" dirty="0">
                <a:effectLst/>
                <a:latin typeface="Arial Rounded MT Bold" panose="020F0704030504030204" pitchFamily="34" charset="0"/>
                <a:ea typeface="Times New Roman" panose="02020603050405020304" pitchFamily="18" charset="0"/>
              </a:rPr>
              <a:t>Latex glove</a:t>
            </a:r>
          </a:p>
          <a:p>
            <a:pPr marL="342900" lvl="0" indent="-342900" fontAlgn="base">
              <a:buSzPts val="1000"/>
              <a:buFont typeface="Symbol" panose="05050102010706020507" pitchFamily="18" charset="2"/>
              <a:buChar char=""/>
              <a:tabLst>
                <a:tab pos="457200" algn="l"/>
              </a:tabLst>
            </a:pPr>
            <a:r>
              <a:rPr lang="en-GB" sz="2000" dirty="0">
                <a:effectLst/>
                <a:latin typeface="Arial Rounded MT Bold" panose="020F0704030504030204" pitchFamily="34" charset="0"/>
                <a:ea typeface="Times New Roman" panose="02020603050405020304" pitchFamily="18" charset="0"/>
              </a:rPr>
              <a:t>Bicarbonate of soda</a:t>
            </a:r>
          </a:p>
          <a:p>
            <a:pPr marL="342900" lvl="0" indent="-342900" fontAlgn="base">
              <a:buSzPts val="1000"/>
              <a:buFont typeface="Symbol" panose="05050102010706020507" pitchFamily="18" charset="2"/>
              <a:buChar char=""/>
              <a:tabLst>
                <a:tab pos="457200" algn="l"/>
              </a:tabLst>
            </a:pPr>
            <a:r>
              <a:rPr lang="en-GB" sz="2000" dirty="0">
                <a:effectLst/>
                <a:latin typeface="Arial Rounded MT Bold" panose="020F0704030504030204" pitchFamily="34" charset="0"/>
                <a:ea typeface="Times New Roman" panose="02020603050405020304" pitchFamily="18" charset="0"/>
              </a:rPr>
              <a:t>Vinegar</a:t>
            </a:r>
          </a:p>
          <a:p>
            <a:pPr marL="342900" lvl="0" indent="-342900" fontAlgn="base">
              <a:buSzPts val="1000"/>
              <a:buFont typeface="Symbol" panose="05050102010706020507" pitchFamily="18" charset="2"/>
              <a:buChar char=""/>
              <a:tabLst>
                <a:tab pos="457200" algn="l"/>
              </a:tabLst>
            </a:pPr>
            <a:r>
              <a:rPr lang="en-GB" sz="2000" dirty="0">
                <a:latin typeface="Arial Rounded MT Bold" panose="020F0704030504030204" pitchFamily="34" charset="0"/>
                <a:ea typeface="Times New Roman" panose="02020603050405020304" pitchFamily="18" charset="0"/>
              </a:rPr>
              <a:t>Spoon</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ts val="1000"/>
              <a:buFont typeface="Symbol" panose="05050102010706020507" pitchFamily="18" charset="2"/>
              <a:buChar char=""/>
              <a:tabLst>
                <a:tab pos="457200" algn="l"/>
              </a:tabLst>
            </a:pPr>
            <a:r>
              <a:rPr lang="en-GB" sz="2000" dirty="0">
                <a:effectLst/>
                <a:latin typeface="Arial Rounded MT Bold" panose="020F0704030504030204" pitchFamily="34" charset="0"/>
                <a:ea typeface="Times New Roman" panose="02020603050405020304" pitchFamily="18" charset="0"/>
              </a:rPr>
              <a:t>Sellotape or elastic band</a:t>
            </a:r>
          </a:p>
        </p:txBody>
      </p:sp>
      <p:sp>
        <p:nvSpPr>
          <p:cNvPr id="5" name="Rectangle 4">
            <a:extLst>
              <a:ext uri="{FF2B5EF4-FFF2-40B4-BE49-F238E27FC236}">
                <a16:creationId xmlns:a16="http://schemas.microsoft.com/office/drawing/2014/main" id="{7353FB28-A5F9-4DFB-B34B-3D3DBFC54F9B}"/>
              </a:ext>
            </a:extLst>
          </p:cNvPr>
          <p:cNvSpPr/>
          <p:nvPr/>
        </p:nvSpPr>
        <p:spPr>
          <a:xfrm>
            <a:off x="403359" y="2988379"/>
            <a:ext cx="6023501" cy="3785652"/>
          </a:xfrm>
          <a:prstGeom prst="rect">
            <a:avLst/>
          </a:prstGeom>
        </p:spPr>
        <p:txBody>
          <a:bodyPr wrap="square" lIns="91440" tIns="45720" rIns="91440" bIns="45720" anchor="t">
            <a:spAutoFit/>
          </a:bodyPr>
          <a:lstStyle/>
          <a:p>
            <a:pPr>
              <a:spcBef>
                <a:spcPts val="0"/>
              </a:spcBef>
            </a:pPr>
            <a:r>
              <a:rPr lang="en-IE" sz="2000" b="1" dirty="0">
                <a:solidFill>
                  <a:srgbClr val="69FF0A"/>
                </a:solidFill>
                <a:latin typeface="Arial Rounded MT Bold"/>
              </a:rPr>
              <a:t>What you do:</a:t>
            </a:r>
            <a:endParaRPr lang="en-GB" sz="1800" dirty="0">
              <a:solidFill>
                <a:srgbClr val="69FF0A"/>
              </a:solidFill>
              <a:effectLst/>
              <a:latin typeface="Times New Roman" panose="02020603050405020304" pitchFamily="18" charset="0"/>
              <a:ea typeface="Times New Roman" panose="02020603050405020304" pitchFamily="18" charset="0"/>
            </a:endParaRPr>
          </a:p>
          <a:p>
            <a:pPr marL="342900" lvl="0" indent="-342900" fontAlgn="base">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Fill the cup about 1/8</a:t>
            </a:r>
            <a:r>
              <a:rPr lang="en-GB" sz="2000" baseline="30000" dirty="0">
                <a:effectLst/>
                <a:latin typeface="Arial Rounded MT Bold" panose="020F0704030504030204" pitchFamily="34" charset="0"/>
                <a:ea typeface="Times New Roman" panose="02020603050405020304" pitchFamily="18" charset="0"/>
              </a:rPr>
              <a:t>th</a:t>
            </a:r>
            <a:r>
              <a:rPr lang="en-GB" sz="2000" dirty="0">
                <a:effectLst/>
                <a:latin typeface="Arial Rounded MT Bold" panose="020F0704030504030204" pitchFamily="34" charset="0"/>
                <a:ea typeface="Times New Roman" panose="02020603050405020304" pitchFamily="18" charset="0"/>
              </a:rPr>
              <a:t> full of vinegar.</a:t>
            </a:r>
          </a:p>
          <a:p>
            <a:pPr marL="342900" lvl="0" indent="-342900" fontAlgn="base">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Put three heaped teaspoons of bicarbonate </a:t>
            </a:r>
            <a:r>
              <a:rPr lang="en-GB" sz="2000" dirty="0">
                <a:latin typeface="Arial Rounded MT Bold" panose="020F0704030504030204" pitchFamily="34" charset="0"/>
                <a:ea typeface="Times New Roman" panose="02020603050405020304" pitchFamily="18" charset="0"/>
              </a:rPr>
              <a:t>of </a:t>
            </a:r>
            <a:r>
              <a:rPr lang="en-GB" sz="2000" dirty="0">
                <a:effectLst/>
                <a:latin typeface="Arial Rounded MT Bold" panose="020F0704030504030204" pitchFamily="34" charset="0"/>
                <a:ea typeface="Times New Roman" panose="02020603050405020304" pitchFamily="18" charset="0"/>
              </a:rPr>
              <a:t>soda into the glove’s fingers.</a:t>
            </a:r>
          </a:p>
          <a:p>
            <a:pPr marL="342900" lvl="0" indent="-342900" fontAlgn="base">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Carefully pull the glove’s body over the top of the cup. Secure in place with Sellotape or elastic band.</a:t>
            </a:r>
          </a:p>
          <a:p>
            <a:pPr marL="342900" lvl="0" indent="-342900" fontAlgn="base">
              <a:buFont typeface="Symbol" panose="05050102010706020507" pitchFamily="18" charset="2"/>
              <a:buChar char=""/>
            </a:pPr>
            <a:r>
              <a:rPr lang="en-GB" sz="2000" dirty="0">
                <a:effectLst/>
                <a:latin typeface="Arial Rounded MT Bold" panose="020F0704030504030204" pitchFamily="34" charset="0"/>
                <a:ea typeface="Calibri" panose="020F0502020204030204" pitchFamily="34" charset="0"/>
              </a:rPr>
              <a:t>Pull the fingers of the glove up over the cup so that the bicarbonate of soda falls into the vinegar, allow </a:t>
            </a:r>
            <a:r>
              <a:rPr lang="en-GB" sz="2000">
                <a:effectLst/>
                <a:latin typeface="Arial Rounded MT Bold" panose="020F0704030504030204" pitchFamily="34" charset="0"/>
                <a:ea typeface="Calibri" panose="020F0502020204030204" pitchFamily="34" charset="0"/>
              </a:rPr>
              <a:t>it to </a:t>
            </a:r>
            <a:r>
              <a:rPr lang="en-GB" sz="2000" dirty="0">
                <a:effectLst/>
                <a:latin typeface="Arial Rounded MT Bold" panose="020F0704030504030204" pitchFamily="34" charset="0"/>
                <a:ea typeface="Calibri" panose="020F0502020204030204" pitchFamily="34" charset="0"/>
              </a:rPr>
              <a:t>mix causing a chemical reaction.</a:t>
            </a:r>
          </a:p>
          <a:p>
            <a:pPr marL="342900" lvl="0" indent="-342900" fontAlgn="base">
              <a:buFont typeface="Symbol" panose="05050102010706020507" pitchFamily="18" charset="2"/>
              <a:buChar char=""/>
            </a:pPr>
            <a:r>
              <a:rPr lang="en-GB" sz="2000" dirty="0">
                <a:latin typeface="Arial Rounded MT Bold" panose="020F0704030504030204" pitchFamily="34" charset="0"/>
                <a:ea typeface="Times New Roman" panose="02020603050405020304" pitchFamily="18" charset="0"/>
              </a:rPr>
              <a:t>Watch and listen.</a:t>
            </a:r>
            <a:endParaRPr lang="en-GB" sz="2000" dirty="0">
              <a:effectLst/>
              <a:latin typeface="Arial Rounded MT Bold" panose="020F0704030504030204"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AFFC6629-3BEF-4E7B-ACEB-54365FC3D925}"/>
              </a:ext>
            </a:extLst>
          </p:cNvPr>
          <p:cNvSpPr txBox="1"/>
          <p:nvPr/>
        </p:nvSpPr>
        <p:spPr>
          <a:xfrm>
            <a:off x="6301874" y="2394973"/>
            <a:ext cx="5743829" cy="4708981"/>
          </a:xfrm>
          <a:prstGeom prst="rect">
            <a:avLst/>
          </a:prstGeom>
          <a:noFill/>
        </p:spPr>
        <p:txBody>
          <a:bodyPr wrap="square" lIns="91440" tIns="45720" rIns="91440" bIns="45720" rtlCol="0" anchor="t">
            <a:spAutoFit/>
          </a:bodyPr>
          <a:lstStyle/>
          <a:p>
            <a:r>
              <a:rPr lang="en-IE" sz="2000" dirty="0">
                <a:solidFill>
                  <a:srgbClr val="69FF0A"/>
                </a:solidFill>
                <a:latin typeface="Arial Black"/>
              </a:rPr>
              <a:t>The Science</a:t>
            </a:r>
          </a:p>
          <a:p>
            <a:r>
              <a:rPr lang="en-GB" sz="2000" dirty="0">
                <a:effectLst/>
                <a:latin typeface="Arial Black"/>
                <a:ea typeface="Times New Roman" panose="02020603050405020304" pitchFamily="18" charset="0"/>
              </a:rPr>
              <a:t>A chemical reaction is when </a:t>
            </a:r>
            <a:r>
              <a:rPr lang="en-GB" sz="2000" dirty="0">
                <a:latin typeface="Arial Black"/>
                <a:ea typeface="Times New Roman" panose="02020603050405020304" pitchFamily="18" charset="0"/>
              </a:rPr>
              <a:t>two or</a:t>
            </a:r>
            <a:r>
              <a:rPr lang="en-GB" sz="2000" dirty="0">
                <a:effectLst/>
                <a:latin typeface="Arial Black"/>
                <a:ea typeface="Times New Roman" panose="02020603050405020304" pitchFamily="18" charset="0"/>
              </a:rPr>
              <a:t> more substances interact and change to make a new substance. </a:t>
            </a:r>
            <a:r>
              <a:rPr lang="en-GB" sz="2000" dirty="0">
                <a:latin typeface="Arial Black"/>
                <a:ea typeface="Times New Roman" panose="02020603050405020304" pitchFamily="18" charset="0"/>
              </a:rPr>
              <a:t>Combining</a:t>
            </a:r>
            <a:r>
              <a:rPr lang="en-GB" sz="2000" dirty="0">
                <a:effectLst/>
                <a:latin typeface="Arial Black"/>
                <a:ea typeface="Times New Roman" panose="02020603050405020304" pitchFamily="18" charset="0"/>
              </a:rPr>
              <a:t> bicarbonate of soda and vinegar creates a new one. This change involves a solid (bicarbonate of soda) and a liquid (vinegar) which when combined creates a gas (carbon dioxide). Trapping the carbon dioxide gas with the latex glove causes the glove to inflate. The carbon dioxide can escape from very small holes in the latex causing the glove to flop over.</a:t>
            </a:r>
          </a:p>
          <a:p>
            <a:endParaRPr lang="en-IE" sz="2000" dirty="0">
              <a:solidFill>
                <a:srgbClr val="00B050"/>
              </a:solidFill>
              <a:latin typeface="Arial Black"/>
            </a:endParaRPr>
          </a:p>
        </p:txBody>
      </p:sp>
      <mc:AlternateContent xmlns:mc="http://schemas.openxmlformats.org/markup-compatibility/2006" xmlns:p14="http://schemas.microsoft.com/office/powerpoint/2010/main">
        <mc:Choice Requires="p14">
          <p:contentPart p14:bwMode="auto" r:id="rId2">
            <p14:nvContentPartPr>
              <p14:cNvPr id="63" name="Ink 62">
                <a:extLst>
                  <a:ext uri="{FF2B5EF4-FFF2-40B4-BE49-F238E27FC236}">
                    <a16:creationId xmlns:a16="http://schemas.microsoft.com/office/drawing/2014/main" id="{B9200D7D-C044-49D9-96D6-3086A306E2DB}"/>
                  </a:ext>
                </a:extLst>
              </p14:cNvPr>
              <p14:cNvContentPartPr/>
              <p14:nvPr/>
            </p14:nvContentPartPr>
            <p14:xfrm>
              <a:off x="7733503" y="616793"/>
              <a:ext cx="360" cy="360"/>
            </p14:xfrm>
          </p:contentPart>
        </mc:Choice>
        <mc:Fallback xmlns="">
          <p:pic>
            <p:nvPicPr>
              <p:cNvPr id="63" name="Ink 62">
                <a:extLst>
                  <a:ext uri="{FF2B5EF4-FFF2-40B4-BE49-F238E27FC236}">
                    <a16:creationId xmlns:a16="http://schemas.microsoft.com/office/drawing/2014/main" id="{B9200D7D-C044-49D9-96D6-3086A306E2DB}"/>
                  </a:ext>
                </a:extLst>
              </p:cNvPr>
              <p:cNvPicPr/>
              <p:nvPr/>
            </p:nvPicPr>
            <p:blipFill>
              <a:blip r:embed="rId8"/>
              <a:stretch>
                <a:fillRect/>
              </a:stretch>
            </p:blipFill>
            <p:spPr>
              <a:xfrm>
                <a:off x="7724503" y="60779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67" name="Ink 66">
                <a:extLst>
                  <a:ext uri="{FF2B5EF4-FFF2-40B4-BE49-F238E27FC236}">
                    <a16:creationId xmlns:a16="http://schemas.microsoft.com/office/drawing/2014/main" id="{5E170D81-66D8-4955-9F95-51DFF9AAD2FD}"/>
                  </a:ext>
                </a:extLst>
              </p14:cNvPr>
              <p14:cNvContentPartPr/>
              <p14:nvPr/>
            </p14:nvContentPartPr>
            <p14:xfrm>
              <a:off x="6202063" y="2389793"/>
              <a:ext cx="360" cy="360"/>
            </p14:xfrm>
          </p:contentPart>
        </mc:Choice>
        <mc:Fallback xmlns="">
          <p:pic>
            <p:nvPicPr>
              <p:cNvPr id="67" name="Ink 66">
                <a:extLst>
                  <a:ext uri="{FF2B5EF4-FFF2-40B4-BE49-F238E27FC236}">
                    <a16:creationId xmlns:a16="http://schemas.microsoft.com/office/drawing/2014/main" id="{5E170D81-66D8-4955-9F95-51DFF9AAD2FD}"/>
                  </a:ext>
                </a:extLst>
              </p:cNvPr>
              <p:cNvPicPr/>
              <p:nvPr/>
            </p:nvPicPr>
            <p:blipFill>
              <a:blip r:embed="rId8"/>
              <a:stretch>
                <a:fillRect/>
              </a:stretch>
            </p:blipFill>
            <p:spPr>
              <a:xfrm>
                <a:off x="6193063" y="2381153"/>
                <a:ext cx="18000" cy="18000"/>
              </a:xfrm>
              <a:prstGeom prst="rect">
                <a:avLst/>
              </a:prstGeom>
            </p:spPr>
          </p:pic>
        </mc:Fallback>
      </mc:AlternateContent>
      <p:grpSp>
        <p:nvGrpSpPr>
          <p:cNvPr id="70" name="Group 69">
            <a:extLst>
              <a:ext uri="{FF2B5EF4-FFF2-40B4-BE49-F238E27FC236}">
                <a16:creationId xmlns:a16="http://schemas.microsoft.com/office/drawing/2014/main" id="{773B7A60-A38C-4D44-B04B-1A3F882BF999}"/>
              </a:ext>
            </a:extLst>
          </p:cNvPr>
          <p:cNvGrpSpPr/>
          <p:nvPr/>
        </p:nvGrpSpPr>
        <p:grpSpPr>
          <a:xfrm>
            <a:off x="7414183" y="3888113"/>
            <a:ext cx="360" cy="360"/>
            <a:chOff x="7414183" y="3888113"/>
            <a:chExt cx="360" cy="360"/>
          </a:xfrm>
        </p:grpSpPr>
        <mc:AlternateContent xmlns:mc="http://schemas.openxmlformats.org/markup-compatibility/2006" xmlns:p14="http://schemas.microsoft.com/office/powerpoint/2010/main">
          <mc:Choice Requires="p14">
            <p:contentPart p14:bwMode="auto" r:id="rId10">
              <p14:nvContentPartPr>
                <p14:cNvPr id="68" name="Ink 67">
                  <a:extLst>
                    <a:ext uri="{FF2B5EF4-FFF2-40B4-BE49-F238E27FC236}">
                      <a16:creationId xmlns:a16="http://schemas.microsoft.com/office/drawing/2014/main" id="{CFF4299E-06EE-4AB9-8656-7BF31287CA4C}"/>
                    </a:ext>
                  </a:extLst>
                </p14:cNvPr>
                <p14:cNvContentPartPr/>
                <p14:nvPr/>
              </p14:nvContentPartPr>
              <p14:xfrm>
                <a:off x="7414183" y="3888113"/>
                <a:ext cx="360" cy="360"/>
              </p14:xfrm>
            </p:contentPart>
          </mc:Choice>
          <mc:Fallback xmlns="">
            <p:pic>
              <p:nvPicPr>
                <p:cNvPr id="68" name="Ink 67">
                  <a:extLst>
                    <a:ext uri="{FF2B5EF4-FFF2-40B4-BE49-F238E27FC236}">
                      <a16:creationId xmlns:a16="http://schemas.microsoft.com/office/drawing/2014/main" id="{CFF4299E-06EE-4AB9-8656-7BF31287CA4C}"/>
                    </a:ext>
                  </a:extLst>
                </p:cNvPr>
                <p:cNvPicPr/>
                <p:nvPr/>
              </p:nvPicPr>
              <p:blipFill>
                <a:blip r:embed="rId8"/>
                <a:stretch>
                  <a:fillRect/>
                </a:stretch>
              </p:blipFill>
              <p:spPr>
                <a:xfrm>
                  <a:off x="7405543" y="387947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69" name="Ink 68">
                  <a:extLst>
                    <a:ext uri="{FF2B5EF4-FFF2-40B4-BE49-F238E27FC236}">
                      <a16:creationId xmlns:a16="http://schemas.microsoft.com/office/drawing/2014/main" id="{88A15286-F835-46F4-B8DB-176CAAD9A2CB}"/>
                    </a:ext>
                  </a:extLst>
                </p14:cNvPr>
                <p14:cNvContentPartPr/>
                <p14:nvPr/>
              </p14:nvContentPartPr>
              <p14:xfrm>
                <a:off x="7414183" y="3888113"/>
                <a:ext cx="360" cy="360"/>
              </p14:xfrm>
            </p:contentPart>
          </mc:Choice>
          <mc:Fallback xmlns="">
            <p:pic>
              <p:nvPicPr>
                <p:cNvPr id="69" name="Ink 68">
                  <a:extLst>
                    <a:ext uri="{FF2B5EF4-FFF2-40B4-BE49-F238E27FC236}">
                      <a16:creationId xmlns:a16="http://schemas.microsoft.com/office/drawing/2014/main" id="{88A15286-F835-46F4-B8DB-176CAAD9A2CB}"/>
                    </a:ext>
                  </a:extLst>
                </p:cNvPr>
                <p:cNvPicPr/>
                <p:nvPr/>
              </p:nvPicPr>
              <p:blipFill>
                <a:blip r:embed="rId8"/>
                <a:stretch>
                  <a:fillRect/>
                </a:stretch>
              </p:blipFill>
              <p:spPr>
                <a:xfrm>
                  <a:off x="7405543" y="3879473"/>
                  <a:ext cx="18000" cy="18000"/>
                </a:xfrm>
                <a:prstGeom prst="rect">
                  <a:avLst/>
                </a:prstGeom>
              </p:spPr>
            </p:pic>
          </mc:Fallback>
        </mc:AlternateContent>
      </p:grpSp>
      <p:sp>
        <p:nvSpPr>
          <p:cNvPr id="80" name="Rectangle: Rounded Corners 79">
            <a:extLst>
              <a:ext uri="{FF2B5EF4-FFF2-40B4-BE49-F238E27FC236}">
                <a16:creationId xmlns:a16="http://schemas.microsoft.com/office/drawing/2014/main" id="{D2F52A07-3BB3-412F-A936-1AAC105C6A4B}"/>
              </a:ext>
            </a:extLst>
          </p:cNvPr>
          <p:cNvSpPr/>
          <p:nvPr/>
        </p:nvSpPr>
        <p:spPr>
          <a:xfrm>
            <a:off x="4854391" y="1865072"/>
            <a:ext cx="494245" cy="19688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dirty="0"/>
              <a:t>w</a:t>
            </a:r>
          </a:p>
        </p:txBody>
      </p:sp>
      <p:pic>
        <p:nvPicPr>
          <p:cNvPr id="38" name="Graphic 24" descr="House with solid fill">
            <a:hlinkClick r:id="rId12"/>
            <a:extLst>
              <a:ext uri="{FF2B5EF4-FFF2-40B4-BE49-F238E27FC236}">
                <a16:creationId xmlns:a16="http://schemas.microsoft.com/office/drawing/2014/main" id="{51B514FC-D8CD-4F1A-8606-F797D3270F49}"/>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1478261" y="6211913"/>
            <a:ext cx="704870" cy="704870"/>
          </a:xfrm>
          <a:prstGeom prst="rect">
            <a:avLst/>
          </a:prstGeom>
        </p:spPr>
      </p:pic>
      <mc:AlternateContent xmlns:mc="http://schemas.openxmlformats.org/markup-compatibility/2006" xmlns:p14="http://schemas.microsoft.com/office/powerpoint/2010/main">
        <mc:Choice Requires="p14">
          <p:contentPart p14:bwMode="auto" r:id="rId15">
            <p14:nvContentPartPr>
              <p14:cNvPr id="12" name="Ink 11">
                <a:extLst>
                  <a:ext uri="{FF2B5EF4-FFF2-40B4-BE49-F238E27FC236}">
                    <a16:creationId xmlns:a16="http://schemas.microsoft.com/office/drawing/2014/main" id="{F2B660FF-729A-4A07-8821-56CFAD2728A9}"/>
                  </a:ext>
                </a:extLst>
              </p14:cNvPr>
              <p14:cNvContentPartPr/>
              <p14:nvPr/>
            </p14:nvContentPartPr>
            <p14:xfrm>
              <a:off x="7086814" y="1210842"/>
              <a:ext cx="616320" cy="207360"/>
            </p14:xfrm>
          </p:contentPart>
        </mc:Choice>
        <mc:Fallback xmlns="">
          <p:pic>
            <p:nvPicPr>
              <p:cNvPr id="12" name="Ink 11">
                <a:extLst>
                  <a:ext uri="{FF2B5EF4-FFF2-40B4-BE49-F238E27FC236}">
                    <a16:creationId xmlns:a16="http://schemas.microsoft.com/office/drawing/2014/main" id="{F2B660FF-729A-4A07-8821-56CFAD2728A9}"/>
                  </a:ext>
                </a:extLst>
              </p:cNvPr>
              <p:cNvPicPr/>
              <p:nvPr/>
            </p:nvPicPr>
            <p:blipFill>
              <a:blip r:embed="rId26"/>
              <a:stretch>
                <a:fillRect/>
              </a:stretch>
            </p:blipFill>
            <p:spPr>
              <a:xfrm>
                <a:off x="7078174" y="1202202"/>
                <a:ext cx="633960" cy="2250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4" name="Ink 13">
                <a:extLst>
                  <a:ext uri="{FF2B5EF4-FFF2-40B4-BE49-F238E27FC236}">
                    <a16:creationId xmlns:a16="http://schemas.microsoft.com/office/drawing/2014/main" id="{D4D30C60-5DFE-441C-8654-1E3AFCED97F2}"/>
                  </a:ext>
                </a:extLst>
              </p14:cNvPr>
              <p14:cNvContentPartPr/>
              <p14:nvPr/>
            </p14:nvContentPartPr>
            <p14:xfrm>
              <a:off x="7150894" y="1191402"/>
              <a:ext cx="463320" cy="214920"/>
            </p14:xfrm>
          </p:contentPart>
        </mc:Choice>
        <mc:Fallback xmlns="">
          <p:pic>
            <p:nvPicPr>
              <p:cNvPr id="14" name="Ink 13">
                <a:extLst>
                  <a:ext uri="{FF2B5EF4-FFF2-40B4-BE49-F238E27FC236}">
                    <a16:creationId xmlns:a16="http://schemas.microsoft.com/office/drawing/2014/main" id="{D4D30C60-5DFE-441C-8654-1E3AFCED97F2}"/>
                  </a:ext>
                </a:extLst>
              </p:cNvPr>
              <p:cNvPicPr/>
              <p:nvPr/>
            </p:nvPicPr>
            <p:blipFill>
              <a:blip r:embed="rId28"/>
              <a:stretch>
                <a:fillRect/>
              </a:stretch>
            </p:blipFill>
            <p:spPr>
              <a:xfrm>
                <a:off x="7087894" y="1128402"/>
                <a:ext cx="588960" cy="34056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5" name="Ink 14">
                <a:extLst>
                  <a:ext uri="{FF2B5EF4-FFF2-40B4-BE49-F238E27FC236}">
                    <a16:creationId xmlns:a16="http://schemas.microsoft.com/office/drawing/2014/main" id="{A9DB7419-CFFA-4B4E-9FED-D6411BACCC66}"/>
                  </a:ext>
                </a:extLst>
              </p14:cNvPr>
              <p14:cNvContentPartPr/>
              <p14:nvPr/>
            </p14:nvContentPartPr>
            <p14:xfrm>
              <a:off x="9246814" y="1437642"/>
              <a:ext cx="360" cy="360"/>
            </p14:xfrm>
          </p:contentPart>
        </mc:Choice>
        <mc:Fallback xmlns="">
          <p:pic>
            <p:nvPicPr>
              <p:cNvPr id="15" name="Ink 14">
                <a:extLst>
                  <a:ext uri="{FF2B5EF4-FFF2-40B4-BE49-F238E27FC236}">
                    <a16:creationId xmlns:a16="http://schemas.microsoft.com/office/drawing/2014/main" id="{A9DB7419-CFFA-4B4E-9FED-D6411BACCC66}"/>
                  </a:ext>
                </a:extLst>
              </p:cNvPr>
              <p:cNvPicPr/>
              <p:nvPr/>
            </p:nvPicPr>
            <p:blipFill>
              <a:blip r:embed="rId30"/>
              <a:stretch>
                <a:fillRect/>
              </a:stretch>
            </p:blipFill>
            <p:spPr>
              <a:xfrm>
                <a:off x="9183814" y="1375002"/>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7" name="Ink 16">
                <a:extLst>
                  <a:ext uri="{FF2B5EF4-FFF2-40B4-BE49-F238E27FC236}">
                    <a16:creationId xmlns:a16="http://schemas.microsoft.com/office/drawing/2014/main" id="{AF642F4D-73D4-4268-9BD8-5D2CCD2D58D5}"/>
                  </a:ext>
                </a:extLst>
              </p14:cNvPr>
              <p14:cNvContentPartPr/>
              <p14:nvPr/>
            </p14:nvContentPartPr>
            <p14:xfrm>
              <a:off x="8403694" y="1663722"/>
              <a:ext cx="360" cy="360"/>
            </p14:xfrm>
          </p:contentPart>
        </mc:Choice>
        <mc:Fallback xmlns="">
          <p:pic>
            <p:nvPicPr>
              <p:cNvPr id="17" name="Ink 16">
                <a:extLst>
                  <a:ext uri="{FF2B5EF4-FFF2-40B4-BE49-F238E27FC236}">
                    <a16:creationId xmlns:a16="http://schemas.microsoft.com/office/drawing/2014/main" id="{AF642F4D-73D4-4268-9BD8-5D2CCD2D58D5}"/>
                  </a:ext>
                </a:extLst>
              </p:cNvPr>
              <p:cNvPicPr/>
              <p:nvPr/>
            </p:nvPicPr>
            <p:blipFill>
              <a:blip r:embed="rId30"/>
              <a:stretch>
                <a:fillRect/>
              </a:stretch>
            </p:blipFill>
            <p:spPr>
              <a:xfrm>
                <a:off x="8341054" y="1601082"/>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8" name="Ink 17">
                <a:extLst>
                  <a:ext uri="{FF2B5EF4-FFF2-40B4-BE49-F238E27FC236}">
                    <a16:creationId xmlns:a16="http://schemas.microsoft.com/office/drawing/2014/main" id="{3332EA16-1799-4857-A836-1DA03449AB5D}"/>
                  </a:ext>
                </a:extLst>
              </p14:cNvPr>
              <p14:cNvContentPartPr/>
              <p14:nvPr/>
            </p14:nvContentPartPr>
            <p14:xfrm>
              <a:off x="7711774" y="1520082"/>
              <a:ext cx="25920" cy="309240"/>
            </p14:xfrm>
          </p:contentPart>
        </mc:Choice>
        <mc:Fallback xmlns="">
          <p:pic>
            <p:nvPicPr>
              <p:cNvPr id="18" name="Ink 17">
                <a:extLst>
                  <a:ext uri="{FF2B5EF4-FFF2-40B4-BE49-F238E27FC236}">
                    <a16:creationId xmlns:a16="http://schemas.microsoft.com/office/drawing/2014/main" id="{3332EA16-1799-4857-A836-1DA03449AB5D}"/>
                  </a:ext>
                </a:extLst>
              </p:cNvPr>
              <p:cNvPicPr/>
              <p:nvPr/>
            </p:nvPicPr>
            <p:blipFill>
              <a:blip r:embed="rId33"/>
              <a:stretch>
                <a:fillRect/>
              </a:stretch>
            </p:blipFill>
            <p:spPr>
              <a:xfrm>
                <a:off x="7649134" y="1457082"/>
                <a:ext cx="151560" cy="4348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1" name="Ink 20">
                <a:extLst>
                  <a:ext uri="{FF2B5EF4-FFF2-40B4-BE49-F238E27FC236}">
                    <a16:creationId xmlns:a16="http://schemas.microsoft.com/office/drawing/2014/main" id="{2871EC95-31A7-4319-A2CE-4AB687C38E26}"/>
                  </a:ext>
                </a:extLst>
              </p14:cNvPr>
              <p14:cNvContentPartPr/>
              <p14:nvPr/>
            </p14:nvContentPartPr>
            <p14:xfrm>
              <a:off x="8075374" y="1663722"/>
              <a:ext cx="7560" cy="360"/>
            </p14:xfrm>
          </p:contentPart>
        </mc:Choice>
        <mc:Fallback xmlns="">
          <p:pic>
            <p:nvPicPr>
              <p:cNvPr id="21" name="Ink 20">
                <a:extLst>
                  <a:ext uri="{FF2B5EF4-FFF2-40B4-BE49-F238E27FC236}">
                    <a16:creationId xmlns:a16="http://schemas.microsoft.com/office/drawing/2014/main" id="{2871EC95-31A7-4319-A2CE-4AB687C38E26}"/>
                  </a:ext>
                </a:extLst>
              </p:cNvPr>
              <p:cNvPicPr/>
              <p:nvPr/>
            </p:nvPicPr>
            <p:blipFill>
              <a:blip r:embed="rId35"/>
              <a:stretch>
                <a:fillRect/>
              </a:stretch>
            </p:blipFill>
            <p:spPr>
              <a:xfrm>
                <a:off x="8012374" y="1601082"/>
                <a:ext cx="133200" cy="126000"/>
              </a:xfrm>
              <a:prstGeom prst="rect">
                <a:avLst/>
              </a:prstGeom>
            </p:spPr>
          </p:pic>
        </mc:Fallback>
      </mc:AlternateContent>
      <p:sp>
        <p:nvSpPr>
          <p:cNvPr id="58" name="Cylinder 57">
            <a:extLst>
              <a:ext uri="{FF2B5EF4-FFF2-40B4-BE49-F238E27FC236}">
                <a16:creationId xmlns:a16="http://schemas.microsoft.com/office/drawing/2014/main" id="{46983CE9-E7A6-427C-8AB9-FFC418D7431B}"/>
              </a:ext>
            </a:extLst>
          </p:cNvPr>
          <p:cNvSpPr/>
          <p:nvPr/>
        </p:nvSpPr>
        <p:spPr>
          <a:xfrm>
            <a:off x="7137118" y="1594996"/>
            <a:ext cx="526680" cy="631161"/>
          </a:xfrm>
          <a:prstGeom prst="can">
            <a:avLst/>
          </a:prstGeom>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71" name="Group 70">
            <a:extLst>
              <a:ext uri="{FF2B5EF4-FFF2-40B4-BE49-F238E27FC236}">
                <a16:creationId xmlns:a16="http://schemas.microsoft.com/office/drawing/2014/main" id="{542F9CC4-163B-46A7-980D-22FEE7EAB9ED}"/>
              </a:ext>
            </a:extLst>
          </p:cNvPr>
          <p:cNvGrpSpPr/>
          <p:nvPr/>
        </p:nvGrpSpPr>
        <p:grpSpPr>
          <a:xfrm rot="9249557">
            <a:off x="6581313" y="143200"/>
            <a:ext cx="1169363" cy="1560067"/>
            <a:chOff x="5163520" y="805534"/>
            <a:chExt cx="1169551" cy="1276460"/>
          </a:xfrm>
        </p:grpSpPr>
        <p:pic>
          <p:nvPicPr>
            <p:cNvPr id="72" name="Graphic 71" descr="Water Bottle with solid fill">
              <a:extLst>
                <a:ext uri="{FF2B5EF4-FFF2-40B4-BE49-F238E27FC236}">
                  <a16:creationId xmlns:a16="http://schemas.microsoft.com/office/drawing/2014/main" id="{972FB448-79B3-4170-B8CC-CE45D7BC67D8}"/>
                </a:ext>
              </a:extLst>
            </p:cNvPr>
            <p:cNvPicPr>
              <a:picLocks noChangeAspect="1"/>
            </p:cNvPicPr>
            <p:nvPr/>
          </p:nvPicPr>
          <p:blipFill>
            <a:blip r:embed="rId36">
              <a:extLst>
                <a:ext uri="{28A0092B-C50C-407E-A947-70E740481C1C}">
                  <a14:useLocalDpi xmlns:a14="http://schemas.microsoft.com/office/drawing/2010/main" val="0"/>
                </a:ext>
                <a:ext uri="{96DAC541-7B7A-43D3-8B79-37D633B846F1}">
                  <asvg:svgBlip xmlns:asvg="http://schemas.microsoft.com/office/drawing/2016/SVG/main" r:embed="rId37"/>
                </a:ext>
              </a:extLst>
            </a:blip>
            <a:stretch>
              <a:fillRect/>
            </a:stretch>
          </p:blipFill>
          <p:spPr>
            <a:xfrm>
              <a:off x="5163520" y="805534"/>
              <a:ext cx="1169551" cy="1276460"/>
            </a:xfrm>
            <a:prstGeom prst="rect">
              <a:avLst/>
            </a:prstGeom>
          </p:spPr>
        </p:pic>
        <p:sp>
          <p:nvSpPr>
            <p:cNvPr id="73" name="TextBox 72">
              <a:extLst>
                <a:ext uri="{FF2B5EF4-FFF2-40B4-BE49-F238E27FC236}">
                  <a16:creationId xmlns:a16="http://schemas.microsoft.com/office/drawing/2014/main" id="{ABB3572A-53C9-4D63-83A4-0CCA295FE123}"/>
                </a:ext>
              </a:extLst>
            </p:cNvPr>
            <p:cNvSpPr txBox="1"/>
            <p:nvPr/>
          </p:nvSpPr>
          <p:spPr>
            <a:xfrm>
              <a:off x="5643716" y="1192989"/>
              <a:ext cx="270746" cy="780658"/>
            </a:xfrm>
            <a:prstGeom prst="rect">
              <a:avLst/>
            </a:prstGeom>
            <a:noFill/>
          </p:spPr>
          <p:txBody>
            <a:bodyPr wrap="square" rtlCol="0">
              <a:spAutoFit/>
            </a:bodyPr>
            <a:lstStyle/>
            <a:p>
              <a:r>
                <a:rPr lang="en-GB" sz="800" dirty="0"/>
                <a:t>V</a:t>
              </a:r>
            </a:p>
            <a:p>
              <a:r>
                <a:rPr lang="en-GB" sz="800" dirty="0"/>
                <a:t>I</a:t>
              </a:r>
            </a:p>
            <a:p>
              <a:r>
                <a:rPr lang="en-GB" sz="800" dirty="0" err="1"/>
                <a:t>nega</a:t>
              </a:r>
              <a:endParaRPr lang="en-GB" sz="800" dirty="0"/>
            </a:p>
            <a:p>
              <a:r>
                <a:rPr lang="en-GB" sz="800" dirty="0"/>
                <a:t>r</a:t>
              </a:r>
              <a:endParaRPr lang="en-GB" sz="1000" dirty="0"/>
            </a:p>
          </p:txBody>
        </p:sp>
      </p:grpSp>
      <p:grpSp>
        <p:nvGrpSpPr>
          <p:cNvPr id="77" name="Group 76">
            <a:extLst>
              <a:ext uri="{FF2B5EF4-FFF2-40B4-BE49-F238E27FC236}">
                <a16:creationId xmlns:a16="http://schemas.microsoft.com/office/drawing/2014/main" id="{2FCDC920-AECF-4D16-97A8-AF19485EBCA6}"/>
              </a:ext>
            </a:extLst>
          </p:cNvPr>
          <p:cNvGrpSpPr/>
          <p:nvPr/>
        </p:nvGrpSpPr>
        <p:grpSpPr>
          <a:xfrm>
            <a:off x="7897245" y="1146262"/>
            <a:ext cx="914400" cy="914400"/>
            <a:chOff x="5587665" y="1195157"/>
            <a:chExt cx="914400" cy="914400"/>
          </a:xfrm>
        </p:grpSpPr>
        <p:pic>
          <p:nvPicPr>
            <p:cNvPr id="78" name="Graphic 77" descr="Shopping bag with solid fill">
              <a:extLst>
                <a:ext uri="{FF2B5EF4-FFF2-40B4-BE49-F238E27FC236}">
                  <a16:creationId xmlns:a16="http://schemas.microsoft.com/office/drawing/2014/main" id="{7761B81F-7A80-4DFE-86D1-EF2419ABE465}"/>
                </a:ext>
              </a:extLst>
            </p:cNvPr>
            <p:cNvPicPr>
              <a:picLocks noChangeAspect="1"/>
            </p:cNvPicPr>
            <p:nvPr/>
          </p:nvPicPr>
          <p:blipFill>
            <a:blip r:embed="rId38">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5587665" y="1195157"/>
              <a:ext cx="914400" cy="914400"/>
            </a:xfrm>
            <a:prstGeom prst="rect">
              <a:avLst/>
            </a:prstGeom>
          </p:spPr>
        </p:pic>
        <p:sp>
          <p:nvSpPr>
            <p:cNvPr id="79" name="TextBox 78">
              <a:extLst>
                <a:ext uri="{FF2B5EF4-FFF2-40B4-BE49-F238E27FC236}">
                  <a16:creationId xmlns:a16="http://schemas.microsoft.com/office/drawing/2014/main" id="{65E930A1-FDCF-43CC-8315-742072BC36DA}"/>
                </a:ext>
              </a:extLst>
            </p:cNvPr>
            <p:cNvSpPr txBox="1"/>
            <p:nvPr/>
          </p:nvSpPr>
          <p:spPr>
            <a:xfrm>
              <a:off x="5718777" y="1652357"/>
              <a:ext cx="543739" cy="261610"/>
            </a:xfrm>
            <a:prstGeom prst="rect">
              <a:avLst/>
            </a:prstGeom>
            <a:noFill/>
          </p:spPr>
          <p:txBody>
            <a:bodyPr wrap="none" rtlCol="0">
              <a:spAutoFit/>
            </a:bodyPr>
            <a:lstStyle/>
            <a:p>
              <a:r>
                <a:rPr lang="en-GB" sz="1100" dirty="0"/>
                <a:t>Bicarb</a:t>
              </a:r>
            </a:p>
          </p:txBody>
        </p:sp>
      </p:grpSp>
      <p:pic>
        <p:nvPicPr>
          <p:cNvPr id="28" name="Graphic 27" descr="Spoon outline">
            <a:extLst>
              <a:ext uri="{FF2B5EF4-FFF2-40B4-BE49-F238E27FC236}">
                <a16:creationId xmlns:a16="http://schemas.microsoft.com/office/drawing/2014/main" id="{11435C2E-D706-40B6-B0D5-30D71DF16C1A}"/>
              </a:ext>
            </a:extLst>
          </p:cNvPr>
          <p:cNvPicPr>
            <a:picLocks noChangeAspect="1"/>
          </p:cNvPicPr>
          <p:nvPr/>
        </p:nvPicPr>
        <p:blipFill>
          <a:blip r:embed="rId40">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rot="5400000">
            <a:off x="8300029" y="307222"/>
            <a:ext cx="914400" cy="914400"/>
          </a:xfrm>
          <a:prstGeom prst="rect">
            <a:avLst/>
          </a:prstGeom>
        </p:spPr>
      </p:pic>
      <p:sp>
        <p:nvSpPr>
          <p:cNvPr id="29" name="TextBox 28">
            <a:extLst>
              <a:ext uri="{FF2B5EF4-FFF2-40B4-BE49-F238E27FC236}">
                <a16:creationId xmlns:a16="http://schemas.microsoft.com/office/drawing/2014/main" id="{DD06EC90-15B7-436D-B19E-A150AAE491FD}"/>
              </a:ext>
            </a:extLst>
          </p:cNvPr>
          <p:cNvSpPr txBox="1"/>
          <p:nvPr/>
        </p:nvSpPr>
        <p:spPr>
          <a:xfrm>
            <a:off x="8082934" y="776053"/>
            <a:ext cx="489162" cy="369332"/>
          </a:xfrm>
          <a:prstGeom prst="rect">
            <a:avLst/>
          </a:prstGeom>
          <a:noFill/>
        </p:spPr>
        <p:txBody>
          <a:bodyPr wrap="square" rtlCol="0">
            <a:spAutoFit/>
          </a:bodyPr>
          <a:lstStyle/>
          <a:p>
            <a:r>
              <a:rPr lang="en-GB" dirty="0"/>
              <a:t>3x</a:t>
            </a:r>
          </a:p>
        </p:txBody>
      </p:sp>
      <p:sp>
        <p:nvSpPr>
          <p:cNvPr id="81" name="Cylinder 80">
            <a:extLst>
              <a:ext uri="{FF2B5EF4-FFF2-40B4-BE49-F238E27FC236}">
                <a16:creationId xmlns:a16="http://schemas.microsoft.com/office/drawing/2014/main" id="{68DEA3C4-6218-4DBA-8FA5-3D0F6F33471A}"/>
              </a:ext>
            </a:extLst>
          </p:cNvPr>
          <p:cNvSpPr/>
          <p:nvPr/>
        </p:nvSpPr>
        <p:spPr>
          <a:xfrm>
            <a:off x="9707794" y="1389791"/>
            <a:ext cx="526680" cy="631161"/>
          </a:xfrm>
          <a:prstGeom prst="can">
            <a:avLst/>
          </a:prstGeom>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8" name="Group 7">
            <a:extLst>
              <a:ext uri="{FF2B5EF4-FFF2-40B4-BE49-F238E27FC236}">
                <a16:creationId xmlns:a16="http://schemas.microsoft.com/office/drawing/2014/main" id="{7F080359-4977-4EB9-BDF6-80E9F85835F7}"/>
              </a:ext>
            </a:extLst>
          </p:cNvPr>
          <p:cNvGrpSpPr/>
          <p:nvPr/>
        </p:nvGrpSpPr>
        <p:grpSpPr>
          <a:xfrm>
            <a:off x="8569354" y="924873"/>
            <a:ext cx="914400" cy="1217195"/>
            <a:chOff x="8538874" y="955353"/>
            <a:chExt cx="914400" cy="1217195"/>
          </a:xfrm>
        </p:grpSpPr>
        <p:pic>
          <p:nvPicPr>
            <p:cNvPr id="31" name="Graphic 30" descr="Raised hand outline">
              <a:extLst>
                <a:ext uri="{FF2B5EF4-FFF2-40B4-BE49-F238E27FC236}">
                  <a16:creationId xmlns:a16="http://schemas.microsoft.com/office/drawing/2014/main" id="{B348DC01-137F-484A-BC7C-40AC0B93B323}"/>
                </a:ext>
              </a:extLst>
            </p:cNvPr>
            <p:cNvPicPr>
              <a:picLocks noChangeAspect="1"/>
            </p:cNvPicPr>
            <p:nvPr/>
          </p:nvPicPr>
          <p:blipFill>
            <a:blip r:embed="rId42">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rot="10800000">
              <a:off x="8538874" y="1258148"/>
              <a:ext cx="914400" cy="914400"/>
            </a:xfrm>
            <a:prstGeom prst="rect">
              <a:avLst/>
            </a:prstGeom>
          </p:spPr>
        </p:pic>
        <p:cxnSp>
          <p:nvCxnSpPr>
            <p:cNvPr id="34" name="Straight Connector 33">
              <a:extLst>
                <a:ext uri="{FF2B5EF4-FFF2-40B4-BE49-F238E27FC236}">
                  <a16:creationId xmlns:a16="http://schemas.microsoft.com/office/drawing/2014/main" id="{0792A515-1120-440E-9F5E-3C0D9C8AF8E5}"/>
                </a:ext>
              </a:extLst>
            </p:cNvPr>
            <p:cNvCxnSpPr>
              <a:cxnSpLocks/>
            </p:cNvCxnSpPr>
            <p:nvPr/>
          </p:nvCxnSpPr>
          <p:spPr>
            <a:xfrm flipH="1" flipV="1">
              <a:off x="8694863" y="987853"/>
              <a:ext cx="240316" cy="356237"/>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84" name="Straight Connector 83">
              <a:extLst>
                <a:ext uri="{FF2B5EF4-FFF2-40B4-BE49-F238E27FC236}">
                  <a16:creationId xmlns:a16="http://schemas.microsoft.com/office/drawing/2014/main" id="{B3E21D76-8F00-4754-BBC1-8B99CDA2F9CF}"/>
                </a:ext>
              </a:extLst>
            </p:cNvPr>
            <p:cNvCxnSpPr>
              <a:cxnSpLocks/>
            </p:cNvCxnSpPr>
            <p:nvPr/>
          </p:nvCxnSpPr>
          <p:spPr>
            <a:xfrm flipV="1">
              <a:off x="9178470" y="958429"/>
              <a:ext cx="143692" cy="380196"/>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85" name="Straight Connector 84">
              <a:extLst>
                <a:ext uri="{FF2B5EF4-FFF2-40B4-BE49-F238E27FC236}">
                  <a16:creationId xmlns:a16="http://schemas.microsoft.com/office/drawing/2014/main" id="{591B3C3B-0831-4B47-8551-D1445672DE49}"/>
                </a:ext>
              </a:extLst>
            </p:cNvPr>
            <p:cNvCxnSpPr>
              <a:cxnSpLocks/>
            </p:cNvCxnSpPr>
            <p:nvPr/>
          </p:nvCxnSpPr>
          <p:spPr>
            <a:xfrm flipH="1">
              <a:off x="8701614" y="955353"/>
              <a:ext cx="661714" cy="67058"/>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grpSp>
      <mc:AlternateContent xmlns:mc="http://schemas.openxmlformats.org/markup-compatibility/2006" xmlns:p14="http://schemas.microsoft.com/office/powerpoint/2010/main">
        <mc:Choice Requires="p14">
          <p:contentPart p14:bwMode="auto" r:id="rId44">
            <p14:nvContentPartPr>
              <p14:cNvPr id="27" name="Ink 26">
                <a:extLst>
                  <a:ext uri="{FF2B5EF4-FFF2-40B4-BE49-F238E27FC236}">
                    <a16:creationId xmlns:a16="http://schemas.microsoft.com/office/drawing/2014/main" id="{6D2DDDF7-0DEC-4829-BC13-A14871D2F563}"/>
                  </a:ext>
                </a:extLst>
              </p14:cNvPr>
              <p14:cNvContentPartPr/>
              <p14:nvPr/>
            </p14:nvContentPartPr>
            <p14:xfrm>
              <a:off x="7294174" y="1818328"/>
              <a:ext cx="360" cy="360"/>
            </p14:xfrm>
          </p:contentPart>
        </mc:Choice>
        <mc:Fallback xmlns="">
          <p:pic>
            <p:nvPicPr>
              <p:cNvPr id="27" name="Ink 26">
                <a:extLst>
                  <a:ext uri="{FF2B5EF4-FFF2-40B4-BE49-F238E27FC236}">
                    <a16:creationId xmlns:a16="http://schemas.microsoft.com/office/drawing/2014/main" id="{6D2DDDF7-0DEC-4829-BC13-A14871D2F563}"/>
                  </a:ext>
                </a:extLst>
              </p:cNvPr>
              <p:cNvPicPr/>
              <p:nvPr/>
            </p:nvPicPr>
            <p:blipFill>
              <a:blip r:embed="rId51"/>
              <a:stretch>
                <a:fillRect/>
              </a:stretch>
            </p:blipFill>
            <p:spPr>
              <a:xfrm>
                <a:off x="7285534" y="180968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30" name="Ink 29">
                <a:extLst>
                  <a:ext uri="{FF2B5EF4-FFF2-40B4-BE49-F238E27FC236}">
                    <a16:creationId xmlns:a16="http://schemas.microsoft.com/office/drawing/2014/main" id="{6FC6FEC0-6A54-4B25-BF41-800D7ACA6855}"/>
                  </a:ext>
                </a:extLst>
              </p14:cNvPr>
              <p14:cNvContentPartPr/>
              <p14:nvPr/>
            </p14:nvContentPartPr>
            <p14:xfrm>
              <a:off x="7346014" y="1900408"/>
              <a:ext cx="360" cy="360"/>
            </p14:xfrm>
          </p:contentPart>
        </mc:Choice>
        <mc:Fallback xmlns="">
          <p:pic>
            <p:nvPicPr>
              <p:cNvPr id="30" name="Ink 29">
                <a:extLst>
                  <a:ext uri="{FF2B5EF4-FFF2-40B4-BE49-F238E27FC236}">
                    <a16:creationId xmlns:a16="http://schemas.microsoft.com/office/drawing/2014/main" id="{6FC6FEC0-6A54-4B25-BF41-800D7ACA6855}"/>
                  </a:ext>
                </a:extLst>
              </p:cNvPr>
              <p:cNvPicPr/>
              <p:nvPr/>
            </p:nvPicPr>
            <p:blipFill>
              <a:blip r:embed="rId51"/>
              <a:stretch>
                <a:fillRect/>
              </a:stretch>
            </p:blipFill>
            <p:spPr>
              <a:xfrm>
                <a:off x="7337374" y="1891768"/>
                <a:ext cx="18000" cy="18000"/>
              </a:xfrm>
              <a:prstGeom prst="rect">
                <a:avLst/>
              </a:prstGeom>
            </p:spPr>
          </p:pic>
        </mc:Fallback>
      </mc:AlternateContent>
      <p:grpSp>
        <p:nvGrpSpPr>
          <p:cNvPr id="33" name="Group 32">
            <a:extLst>
              <a:ext uri="{FF2B5EF4-FFF2-40B4-BE49-F238E27FC236}">
                <a16:creationId xmlns:a16="http://schemas.microsoft.com/office/drawing/2014/main" id="{1DD1A16B-16D7-4B39-9F84-7E713163BF33}"/>
              </a:ext>
            </a:extLst>
          </p:cNvPr>
          <p:cNvGrpSpPr/>
          <p:nvPr/>
        </p:nvGrpSpPr>
        <p:grpSpPr>
          <a:xfrm>
            <a:off x="7376974" y="1982488"/>
            <a:ext cx="30600" cy="31320"/>
            <a:chOff x="7376974" y="1982488"/>
            <a:chExt cx="30600" cy="31320"/>
          </a:xfrm>
        </p:grpSpPr>
        <mc:AlternateContent xmlns:mc="http://schemas.openxmlformats.org/markup-compatibility/2006" xmlns:p14="http://schemas.microsoft.com/office/powerpoint/2010/main">
          <mc:Choice Requires="p14">
            <p:contentPart p14:bwMode="auto" r:id="rId53">
              <p14:nvContentPartPr>
                <p14:cNvPr id="20" name="Ink 19">
                  <a:extLst>
                    <a:ext uri="{FF2B5EF4-FFF2-40B4-BE49-F238E27FC236}">
                      <a16:creationId xmlns:a16="http://schemas.microsoft.com/office/drawing/2014/main" id="{A95028B4-2601-4BE0-8EC2-A2B68789A874}"/>
                    </a:ext>
                  </a:extLst>
                </p14:cNvPr>
                <p14:cNvContentPartPr/>
                <p14:nvPr/>
              </p14:nvContentPartPr>
              <p14:xfrm>
                <a:off x="7376974" y="1982488"/>
                <a:ext cx="360" cy="360"/>
              </p14:xfrm>
            </p:contentPart>
          </mc:Choice>
          <mc:Fallback xmlns="">
            <p:pic>
              <p:nvPicPr>
                <p:cNvPr id="20" name="Ink 19">
                  <a:extLst>
                    <a:ext uri="{FF2B5EF4-FFF2-40B4-BE49-F238E27FC236}">
                      <a16:creationId xmlns:a16="http://schemas.microsoft.com/office/drawing/2014/main" id="{A95028B4-2601-4BE0-8EC2-A2B68789A874}"/>
                    </a:ext>
                  </a:extLst>
                </p:cNvPr>
                <p:cNvPicPr/>
                <p:nvPr/>
              </p:nvPicPr>
              <p:blipFill>
                <a:blip r:embed="rId51"/>
                <a:stretch>
                  <a:fillRect/>
                </a:stretch>
              </p:blipFill>
              <p:spPr>
                <a:xfrm>
                  <a:off x="7367974" y="197384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32" name="Ink 31">
                  <a:extLst>
                    <a:ext uri="{FF2B5EF4-FFF2-40B4-BE49-F238E27FC236}">
                      <a16:creationId xmlns:a16="http://schemas.microsoft.com/office/drawing/2014/main" id="{98BFFF70-CDFF-4957-A1A0-F08F9B976151}"/>
                    </a:ext>
                  </a:extLst>
                </p14:cNvPr>
                <p14:cNvContentPartPr/>
                <p14:nvPr/>
              </p14:nvContentPartPr>
              <p14:xfrm>
                <a:off x="7407214" y="2013448"/>
                <a:ext cx="360" cy="360"/>
              </p14:xfrm>
            </p:contentPart>
          </mc:Choice>
          <mc:Fallback xmlns="">
            <p:pic>
              <p:nvPicPr>
                <p:cNvPr id="32" name="Ink 31">
                  <a:extLst>
                    <a:ext uri="{FF2B5EF4-FFF2-40B4-BE49-F238E27FC236}">
                      <a16:creationId xmlns:a16="http://schemas.microsoft.com/office/drawing/2014/main" id="{98BFFF70-CDFF-4957-A1A0-F08F9B976151}"/>
                    </a:ext>
                  </a:extLst>
                </p:cNvPr>
                <p:cNvPicPr/>
                <p:nvPr/>
              </p:nvPicPr>
              <p:blipFill>
                <a:blip r:embed="rId51"/>
                <a:stretch>
                  <a:fillRect/>
                </a:stretch>
              </p:blipFill>
              <p:spPr>
                <a:xfrm>
                  <a:off x="7398214" y="2004808"/>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55">
            <p14:nvContentPartPr>
              <p14:cNvPr id="36" name="Ink 35">
                <a:extLst>
                  <a:ext uri="{FF2B5EF4-FFF2-40B4-BE49-F238E27FC236}">
                    <a16:creationId xmlns:a16="http://schemas.microsoft.com/office/drawing/2014/main" id="{E48C1EFD-02A4-47A8-AC25-7E0A0C85E016}"/>
                  </a:ext>
                </a:extLst>
              </p14:cNvPr>
              <p14:cNvContentPartPr/>
              <p14:nvPr/>
            </p14:nvContentPartPr>
            <p14:xfrm>
              <a:off x="7417654" y="1704928"/>
              <a:ext cx="360" cy="360"/>
            </p14:xfrm>
          </p:contentPart>
        </mc:Choice>
        <mc:Fallback xmlns="">
          <p:pic>
            <p:nvPicPr>
              <p:cNvPr id="36" name="Ink 35">
                <a:extLst>
                  <a:ext uri="{FF2B5EF4-FFF2-40B4-BE49-F238E27FC236}">
                    <a16:creationId xmlns:a16="http://schemas.microsoft.com/office/drawing/2014/main" id="{E48C1EFD-02A4-47A8-AC25-7E0A0C85E016}"/>
                  </a:ext>
                </a:extLst>
              </p:cNvPr>
              <p:cNvPicPr/>
              <p:nvPr/>
            </p:nvPicPr>
            <p:blipFill>
              <a:blip r:embed="rId51"/>
              <a:stretch>
                <a:fillRect/>
              </a:stretch>
            </p:blipFill>
            <p:spPr>
              <a:xfrm>
                <a:off x="7409014" y="1695928"/>
                <a:ext cx="18000" cy="18000"/>
              </a:xfrm>
              <a:prstGeom prst="rect">
                <a:avLst/>
              </a:prstGeom>
            </p:spPr>
          </p:pic>
        </mc:Fallback>
      </mc:AlternateContent>
      <p:sp>
        <p:nvSpPr>
          <p:cNvPr id="83" name="Cylinder 82">
            <a:extLst>
              <a:ext uri="{FF2B5EF4-FFF2-40B4-BE49-F238E27FC236}">
                <a16:creationId xmlns:a16="http://schemas.microsoft.com/office/drawing/2014/main" id="{3C03E3BD-6EF6-4700-973E-EFA6C24AED5C}"/>
              </a:ext>
            </a:extLst>
          </p:cNvPr>
          <p:cNvSpPr/>
          <p:nvPr/>
        </p:nvSpPr>
        <p:spPr>
          <a:xfrm>
            <a:off x="10882021" y="1508304"/>
            <a:ext cx="526680" cy="631161"/>
          </a:xfrm>
          <a:prstGeom prst="can">
            <a:avLst/>
          </a:prstGeom>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86" name="Group 85">
            <a:extLst>
              <a:ext uri="{FF2B5EF4-FFF2-40B4-BE49-F238E27FC236}">
                <a16:creationId xmlns:a16="http://schemas.microsoft.com/office/drawing/2014/main" id="{20680B8B-F84E-41D9-BA69-BB5BDBB21D5F}"/>
              </a:ext>
            </a:extLst>
          </p:cNvPr>
          <p:cNvGrpSpPr/>
          <p:nvPr/>
        </p:nvGrpSpPr>
        <p:grpSpPr>
          <a:xfrm rot="10800000">
            <a:off x="10719850" y="595751"/>
            <a:ext cx="914400" cy="1217195"/>
            <a:chOff x="8538874" y="955353"/>
            <a:chExt cx="914400" cy="1217195"/>
          </a:xfrm>
        </p:grpSpPr>
        <p:pic>
          <p:nvPicPr>
            <p:cNvPr id="87" name="Graphic 86" descr="Raised hand outline">
              <a:extLst>
                <a:ext uri="{FF2B5EF4-FFF2-40B4-BE49-F238E27FC236}">
                  <a16:creationId xmlns:a16="http://schemas.microsoft.com/office/drawing/2014/main" id="{05BCB3DD-0711-4113-A2DA-554562BD693C}"/>
                </a:ext>
              </a:extLst>
            </p:cNvPr>
            <p:cNvPicPr>
              <a:picLocks noChangeAspect="1"/>
            </p:cNvPicPr>
            <p:nvPr/>
          </p:nvPicPr>
          <p:blipFill>
            <a:blip r:embed="rId42">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rot="10800000">
              <a:off x="8538874" y="1258148"/>
              <a:ext cx="914400" cy="914400"/>
            </a:xfrm>
            <a:prstGeom prst="rect">
              <a:avLst/>
            </a:prstGeom>
          </p:spPr>
        </p:pic>
        <p:cxnSp>
          <p:nvCxnSpPr>
            <p:cNvPr id="88" name="Straight Connector 87">
              <a:extLst>
                <a:ext uri="{FF2B5EF4-FFF2-40B4-BE49-F238E27FC236}">
                  <a16:creationId xmlns:a16="http://schemas.microsoft.com/office/drawing/2014/main" id="{9E5E937E-6F1D-46CE-BD26-44F8C17A7568}"/>
                </a:ext>
              </a:extLst>
            </p:cNvPr>
            <p:cNvCxnSpPr>
              <a:cxnSpLocks/>
            </p:cNvCxnSpPr>
            <p:nvPr/>
          </p:nvCxnSpPr>
          <p:spPr>
            <a:xfrm flipH="1" flipV="1">
              <a:off x="8694863" y="987853"/>
              <a:ext cx="240316" cy="356237"/>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89" name="Straight Connector 88">
              <a:extLst>
                <a:ext uri="{FF2B5EF4-FFF2-40B4-BE49-F238E27FC236}">
                  <a16:creationId xmlns:a16="http://schemas.microsoft.com/office/drawing/2014/main" id="{D2DDDB67-49EA-431E-97CE-1FCA9D826517}"/>
                </a:ext>
              </a:extLst>
            </p:cNvPr>
            <p:cNvCxnSpPr>
              <a:cxnSpLocks/>
            </p:cNvCxnSpPr>
            <p:nvPr/>
          </p:nvCxnSpPr>
          <p:spPr>
            <a:xfrm flipV="1">
              <a:off x="9178470" y="958429"/>
              <a:ext cx="143692" cy="380196"/>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90" name="Straight Connector 89">
              <a:extLst>
                <a:ext uri="{FF2B5EF4-FFF2-40B4-BE49-F238E27FC236}">
                  <a16:creationId xmlns:a16="http://schemas.microsoft.com/office/drawing/2014/main" id="{64B75231-E71B-4DB9-98B2-22A8ABF655E8}"/>
                </a:ext>
              </a:extLst>
            </p:cNvPr>
            <p:cNvCxnSpPr>
              <a:cxnSpLocks/>
            </p:cNvCxnSpPr>
            <p:nvPr/>
          </p:nvCxnSpPr>
          <p:spPr>
            <a:xfrm flipH="1">
              <a:off x="8701614" y="955353"/>
              <a:ext cx="661714" cy="67058"/>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grpSp>
      <p:grpSp>
        <p:nvGrpSpPr>
          <p:cNvPr id="91" name="Group 90">
            <a:extLst>
              <a:ext uri="{FF2B5EF4-FFF2-40B4-BE49-F238E27FC236}">
                <a16:creationId xmlns:a16="http://schemas.microsoft.com/office/drawing/2014/main" id="{7D8C13E6-21B6-4A15-9E16-CA5C5F078E3C}"/>
              </a:ext>
            </a:extLst>
          </p:cNvPr>
          <p:cNvGrpSpPr/>
          <p:nvPr/>
        </p:nvGrpSpPr>
        <p:grpSpPr>
          <a:xfrm>
            <a:off x="10870712" y="1622882"/>
            <a:ext cx="603360" cy="134280"/>
            <a:chOff x="9657214" y="1581808"/>
            <a:chExt cx="603360" cy="134280"/>
          </a:xfrm>
        </p:grpSpPr>
        <mc:AlternateContent xmlns:mc="http://schemas.openxmlformats.org/markup-compatibility/2006" xmlns:p14="http://schemas.microsoft.com/office/powerpoint/2010/main">
          <mc:Choice Requires="p14">
            <p:contentPart p14:bwMode="auto" r:id="rId56">
              <p14:nvContentPartPr>
                <p14:cNvPr id="92" name="Ink 91">
                  <a:extLst>
                    <a:ext uri="{FF2B5EF4-FFF2-40B4-BE49-F238E27FC236}">
                      <a16:creationId xmlns:a16="http://schemas.microsoft.com/office/drawing/2014/main" id="{459AECA8-4C81-4EBF-8491-6C2471D07AC2}"/>
                    </a:ext>
                  </a:extLst>
                </p14:cNvPr>
                <p14:cNvContentPartPr/>
                <p14:nvPr/>
              </p14:nvContentPartPr>
              <p14:xfrm>
                <a:off x="9657214" y="1581808"/>
                <a:ext cx="603360" cy="115200"/>
              </p14:xfrm>
            </p:contentPart>
          </mc:Choice>
          <mc:Fallback xmlns="">
            <p:pic>
              <p:nvPicPr>
                <p:cNvPr id="10" name="Ink 9">
                  <a:extLst>
                    <a:ext uri="{FF2B5EF4-FFF2-40B4-BE49-F238E27FC236}">
                      <a16:creationId xmlns:a16="http://schemas.microsoft.com/office/drawing/2014/main" id="{C09575FC-428C-47F9-B8BC-6CE51EF5A850}"/>
                    </a:ext>
                  </a:extLst>
                </p:cNvPr>
                <p:cNvPicPr/>
                <p:nvPr/>
              </p:nvPicPr>
              <p:blipFill>
                <a:blip r:embed="rId45"/>
                <a:stretch>
                  <a:fillRect/>
                </a:stretch>
              </p:blipFill>
              <p:spPr>
                <a:xfrm>
                  <a:off x="9648574" y="1573168"/>
                  <a:ext cx="621000" cy="13284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93" name="Ink 92">
                  <a:extLst>
                    <a:ext uri="{FF2B5EF4-FFF2-40B4-BE49-F238E27FC236}">
                      <a16:creationId xmlns:a16="http://schemas.microsoft.com/office/drawing/2014/main" id="{BF9EF253-A9E5-4BDB-AC4F-5A79F05F273D}"/>
                    </a:ext>
                  </a:extLst>
                </p14:cNvPr>
                <p14:cNvContentPartPr/>
                <p14:nvPr/>
              </p14:nvContentPartPr>
              <p14:xfrm>
                <a:off x="9657214" y="1591888"/>
                <a:ext cx="582480" cy="124200"/>
              </p14:xfrm>
            </p:contentPart>
          </mc:Choice>
          <mc:Fallback xmlns="">
            <p:pic>
              <p:nvPicPr>
                <p:cNvPr id="11" name="Ink 10">
                  <a:extLst>
                    <a:ext uri="{FF2B5EF4-FFF2-40B4-BE49-F238E27FC236}">
                      <a16:creationId xmlns:a16="http://schemas.microsoft.com/office/drawing/2014/main" id="{D7550F25-B943-437D-81B5-6EEBDC9739BE}"/>
                    </a:ext>
                  </a:extLst>
                </p:cNvPr>
                <p:cNvPicPr/>
                <p:nvPr/>
              </p:nvPicPr>
              <p:blipFill>
                <a:blip r:embed="rId47"/>
                <a:stretch>
                  <a:fillRect/>
                </a:stretch>
              </p:blipFill>
              <p:spPr>
                <a:xfrm>
                  <a:off x="9648574" y="1582888"/>
                  <a:ext cx="60012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94" name="Ink 93">
                  <a:extLst>
                    <a:ext uri="{FF2B5EF4-FFF2-40B4-BE49-F238E27FC236}">
                      <a16:creationId xmlns:a16="http://schemas.microsoft.com/office/drawing/2014/main" id="{DF62945A-9D6A-4001-B0C2-D1D609822829}"/>
                    </a:ext>
                  </a:extLst>
                </p14:cNvPr>
                <p14:cNvContentPartPr/>
                <p14:nvPr/>
              </p14:nvContentPartPr>
              <p14:xfrm>
                <a:off x="9678454" y="1633288"/>
                <a:ext cx="555120" cy="72720"/>
              </p14:xfrm>
            </p:contentPart>
          </mc:Choice>
          <mc:Fallback xmlns="">
            <p:pic>
              <p:nvPicPr>
                <p:cNvPr id="13" name="Ink 12">
                  <a:extLst>
                    <a:ext uri="{FF2B5EF4-FFF2-40B4-BE49-F238E27FC236}">
                      <a16:creationId xmlns:a16="http://schemas.microsoft.com/office/drawing/2014/main" id="{0E528704-7D4D-4DAC-BD5A-E6E3C0394B8B}"/>
                    </a:ext>
                  </a:extLst>
                </p:cNvPr>
                <p:cNvPicPr/>
                <p:nvPr/>
              </p:nvPicPr>
              <p:blipFill>
                <a:blip r:embed="rId49"/>
                <a:stretch>
                  <a:fillRect/>
                </a:stretch>
              </p:blipFill>
              <p:spPr>
                <a:xfrm>
                  <a:off x="9669454" y="1624288"/>
                  <a:ext cx="572760" cy="90360"/>
                </a:xfrm>
                <a:prstGeom prst="rect">
                  <a:avLst/>
                </a:prstGeom>
              </p:spPr>
            </p:pic>
          </mc:Fallback>
        </mc:AlternateContent>
      </p:grpSp>
      <p:pic>
        <p:nvPicPr>
          <p:cNvPr id="37" name="Graphic 36" descr="Protecting hand with solid fill">
            <a:extLst>
              <a:ext uri="{FF2B5EF4-FFF2-40B4-BE49-F238E27FC236}">
                <a16:creationId xmlns:a16="http://schemas.microsoft.com/office/drawing/2014/main" id="{C90DAF8D-BB03-4A19-8F6C-0B2EA2F595D6}"/>
              </a:ext>
            </a:extLst>
          </p:cNvPr>
          <p:cNvPicPr>
            <a:picLocks noChangeAspect="1"/>
          </p:cNvPicPr>
          <p:nvPr/>
        </p:nvPicPr>
        <p:blipFill>
          <a:blip r:embed="rId59">
            <a:extLst>
              <a:ext uri="{28A0092B-C50C-407E-A947-70E740481C1C}">
                <a14:useLocalDpi xmlns:a14="http://schemas.microsoft.com/office/drawing/2010/main" val="0"/>
              </a:ext>
              <a:ext uri="{96DAC541-7B7A-43D3-8B79-37D633B846F1}">
                <asvg:svgBlip xmlns:asvg="http://schemas.microsoft.com/office/drawing/2016/SVG/main" r:embed="rId60"/>
              </a:ext>
            </a:extLst>
          </a:blip>
          <a:stretch>
            <a:fillRect/>
          </a:stretch>
        </p:blipFill>
        <p:spPr>
          <a:xfrm>
            <a:off x="10780745" y="136240"/>
            <a:ext cx="914400" cy="914400"/>
          </a:xfrm>
          <a:prstGeom prst="rect">
            <a:avLst/>
          </a:prstGeom>
        </p:spPr>
      </p:pic>
      <p:grpSp>
        <p:nvGrpSpPr>
          <p:cNvPr id="59" name="Group 58">
            <a:extLst>
              <a:ext uri="{FF2B5EF4-FFF2-40B4-BE49-F238E27FC236}">
                <a16:creationId xmlns:a16="http://schemas.microsoft.com/office/drawing/2014/main" id="{F62C4E07-AE1A-4475-ADF8-D73DD29F63DB}"/>
              </a:ext>
            </a:extLst>
          </p:cNvPr>
          <p:cNvGrpSpPr/>
          <p:nvPr/>
        </p:nvGrpSpPr>
        <p:grpSpPr>
          <a:xfrm>
            <a:off x="9483753" y="1371913"/>
            <a:ext cx="914400" cy="1217195"/>
            <a:chOff x="8538874" y="955353"/>
            <a:chExt cx="914400" cy="1217195"/>
          </a:xfrm>
        </p:grpSpPr>
        <p:pic>
          <p:nvPicPr>
            <p:cNvPr id="60" name="Graphic 59" descr="Raised hand outline">
              <a:extLst>
                <a:ext uri="{FF2B5EF4-FFF2-40B4-BE49-F238E27FC236}">
                  <a16:creationId xmlns:a16="http://schemas.microsoft.com/office/drawing/2014/main" id="{516170B8-501D-4809-ACF5-1AA20CD684DD}"/>
                </a:ext>
              </a:extLst>
            </p:cNvPr>
            <p:cNvPicPr>
              <a:picLocks noChangeAspect="1"/>
            </p:cNvPicPr>
            <p:nvPr/>
          </p:nvPicPr>
          <p:blipFill>
            <a:blip r:embed="rId42">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rot="10800000">
              <a:off x="8538874" y="1258148"/>
              <a:ext cx="914400" cy="914400"/>
            </a:xfrm>
            <a:prstGeom prst="rect">
              <a:avLst/>
            </a:prstGeom>
          </p:spPr>
        </p:pic>
        <p:cxnSp>
          <p:nvCxnSpPr>
            <p:cNvPr id="61" name="Straight Connector 60">
              <a:extLst>
                <a:ext uri="{FF2B5EF4-FFF2-40B4-BE49-F238E27FC236}">
                  <a16:creationId xmlns:a16="http://schemas.microsoft.com/office/drawing/2014/main" id="{3F687E53-8A9A-4362-BAFE-3F956B4E8E62}"/>
                </a:ext>
              </a:extLst>
            </p:cNvPr>
            <p:cNvCxnSpPr>
              <a:cxnSpLocks/>
            </p:cNvCxnSpPr>
            <p:nvPr/>
          </p:nvCxnSpPr>
          <p:spPr>
            <a:xfrm flipH="1" flipV="1">
              <a:off x="8694863" y="987853"/>
              <a:ext cx="240316" cy="356237"/>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62" name="Straight Connector 61">
              <a:extLst>
                <a:ext uri="{FF2B5EF4-FFF2-40B4-BE49-F238E27FC236}">
                  <a16:creationId xmlns:a16="http://schemas.microsoft.com/office/drawing/2014/main" id="{D6A8E357-D276-419F-87FE-0C10D4814CDE}"/>
                </a:ext>
              </a:extLst>
            </p:cNvPr>
            <p:cNvCxnSpPr>
              <a:cxnSpLocks/>
            </p:cNvCxnSpPr>
            <p:nvPr/>
          </p:nvCxnSpPr>
          <p:spPr>
            <a:xfrm flipV="1">
              <a:off x="9178470" y="958429"/>
              <a:ext cx="143692" cy="380196"/>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64" name="Straight Connector 63">
              <a:extLst>
                <a:ext uri="{FF2B5EF4-FFF2-40B4-BE49-F238E27FC236}">
                  <a16:creationId xmlns:a16="http://schemas.microsoft.com/office/drawing/2014/main" id="{63D79A53-BBE3-416C-8BA1-1DFC35C61D6D}"/>
                </a:ext>
              </a:extLst>
            </p:cNvPr>
            <p:cNvCxnSpPr>
              <a:cxnSpLocks/>
            </p:cNvCxnSpPr>
            <p:nvPr/>
          </p:nvCxnSpPr>
          <p:spPr>
            <a:xfrm flipH="1">
              <a:off x="8701614" y="955353"/>
              <a:ext cx="661714" cy="67058"/>
            </a:xfrm>
            <a:prstGeom prst="line">
              <a:avLst/>
            </a:prstGeom>
            <a:ln w="5715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grpSp>
      <p:grpSp>
        <p:nvGrpSpPr>
          <p:cNvPr id="66" name="Group 65">
            <a:extLst>
              <a:ext uri="{FF2B5EF4-FFF2-40B4-BE49-F238E27FC236}">
                <a16:creationId xmlns:a16="http://schemas.microsoft.com/office/drawing/2014/main" id="{C89DDA10-230C-477C-9B58-2A0B8933B03B}"/>
              </a:ext>
            </a:extLst>
          </p:cNvPr>
          <p:cNvGrpSpPr/>
          <p:nvPr/>
        </p:nvGrpSpPr>
        <p:grpSpPr>
          <a:xfrm>
            <a:off x="9641352" y="1561921"/>
            <a:ext cx="603360" cy="134280"/>
            <a:chOff x="9657214" y="1581808"/>
            <a:chExt cx="603360" cy="134280"/>
          </a:xfrm>
        </p:grpSpPr>
        <mc:AlternateContent xmlns:mc="http://schemas.openxmlformats.org/markup-compatibility/2006" xmlns:p14="http://schemas.microsoft.com/office/powerpoint/2010/main">
          <mc:Choice Requires="p14">
            <p:contentPart p14:bwMode="auto" r:id="rId61">
              <p14:nvContentPartPr>
                <p14:cNvPr id="74" name="Ink 73">
                  <a:extLst>
                    <a:ext uri="{FF2B5EF4-FFF2-40B4-BE49-F238E27FC236}">
                      <a16:creationId xmlns:a16="http://schemas.microsoft.com/office/drawing/2014/main" id="{039DFBD1-95C0-4B3C-92A2-7F8672A9B9D7}"/>
                    </a:ext>
                  </a:extLst>
                </p14:cNvPr>
                <p14:cNvContentPartPr/>
                <p14:nvPr/>
              </p14:nvContentPartPr>
              <p14:xfrm>
                <a:off x="9657214" y="1581808"/>
                <a:ext cx="603360" cy="115200"/>
              </p14:xfrm>
            </p:contentPart>
          </mc:Choice>
          <mc:Fallback xmlns="">
            <p:pic>
              <p:nvPicPr>
                <p:cNvPr id="74" name="Ink 73">
                  <a:extLst>
                    <a:ext uri="{FF2B5EF4-FFF2-40B4-BE49-F238E27FC236}">
                      <a16:creationId xmlns:a16="http://schemas.microsoft.com/office/drawing/2014/main" id="{039DFBD1-95C0-4B3C-92A2-7F8672A9B9D7}"/>
                    </a:ext>
                  </a:extLst>
                </p:cNvPr>
                <p:cNvPicPr/>
                <p:nvPr/>
              </p:nvPicPr>
              <p:blipFill>
                <a:blip r:embed="rId62"/>
                <a:stretch>
                  <a:fillRect/>
                </a:stretch>
              </p:blipFill>
              <p:spPr>
                <a:xfrm>
                  <a:off x="9648214" y="1572808"/>
                  <a:ext cx="621000" cy="13284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75" name="Ink 74">
                  <a:extLst>
                    <a:ext uri="{FF2B5EF4-FFF2-40B4-BE49-F238E27FC236}">
                      <a16:creationId xmlns:a16="http://schemas.microsoft.com/office/drawing/2014/main" id="{B30F310C-0997-4CFF-92C0-D39EA204F8EE}"/>
                    </a:ext>
                  </a:extLst>
                </p14:cNvPr>
                <p14:cNvContentPartPr/>
                <p14:nvPr/>
              </p14:nvContentPartPr>
              <p14:xfrm>
                <a:off x="9657214" y="1591888"/>
                <a:ext cx="582480" cy="124200"/>
              </p14:xfrm>
            </p:contentPart>
          </mc:Choice>
          <mc:Fallback xmlns="">
            <p:pic>
              <p:nvPicPr>
                <p:cNvPr id="75" name="Ink 74">
                  <a:extLst>
                    <a:ext uri="{FF2B5EF4-FFF2-40B4-BE49-F238E27FC236}">
                      <a16:creationId xmlns:a16="http://schemas.microsoft.com/office/drawing/2014/main" id="{B30F310C-0997-4CFF-92C0-D39EA204F8EE}"/>
                    </a:ext>
                  </a:extLst>
                </p:cNvPr>
                <p:cNvPicPr/>
                <p:nvPr/>
              </p:nvPicPr>
              <p:blipFill>
                <a:blip r:embed="rId64"/>
                <a:stretch>
                  <a:fillRect/>
                </a:stretch>
              </p:blipFill>
              <p:spPr>
                <a:xfrm>
                  <a:off x="9648214" y="1582888"/>
                  <a:ext cx="60012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76" name="Ink 75">
                  <a:extLst>
                    <a:ext uri="{FF2B5EF4-FFF2-40B4-BE49-F238E27FC236}">
                      <a16:creationId xmlns:a16="http://schemas.microsoft.com/office/drawing/2014/main" id="{F0F97869-8F47-4373-A99C-5B16B6E879AA}"/>
                    </a:ext>
                  </a:extLst>
                </p14:cNvPr>
                <p14:cNvContentPartPr/>
                <p14:nvPr/>
              </p14:nvContentPartPr>
              <p14:xfrm>
                <a:off x="9678454" y="1633288"/>
                <a:ext cx="555120" cy="72720"/>
              </p14:xfrm>
            </p:contentPart>
          </mc:Choice>
          <mc:Fallback xmlns="">
            <p:pic>
              <p:nvPicPr>
                <p:cNvPr id="76" name="Ink 75">
                  <a:extLst>
                    <a:ext uri="{FF2B5EF4-FFF2-40B4-BE49-F238E27FC236}">
                      <a16:creationId xmlns:a16="http://schemas.microsoft.com/office/drawing/2014/main" id="{F0F97869-8F47-4373-A99C-5B16B6E879AA}"/>
                    </a:ext>
                  </a:extLst>
                </p:cNvPr>
                <p:cNvPicPr/>
                <p:nvPr/>
              </p:nvPicPr>
              <p:blipFill>
                <a:blip r:embed="rId66"/>
                <a:stretch>
                  <a:fillRect/>
                </a:stretch>
              </p:blipFill>
              <p:spPr>
                <a:xfrm>
                  <a:off x="9669454" y="1624288"/>
                  <a:ext cx="572760" cy="90360"/>
                </a:xfrm>
                <a:prstGeom prst="rect">
                  <a:avLst/>
                </a:prstGeom>
              </p:spPr>
            </p:pic>
          </mc:Fallback>
        </mc:AlternateContent>
      </p:grpSp>
      <p:pic>
        <p:nvPicPr>
          <p:cNvPr id="7" name="Picture 6">
            <a:extLst>
              <a:ext uri="{FF2B5EF4-FFF2-40B4-BE49-F238E27FC236}">
                <a16:creationId xmlns:a16="http://schemas.microsoft.com/office/drawing/2014/main" id="{66B522D5-29C9-0E26-FC36-5A095215E739}"/>
              </a:ext>
            </a:extLst>
          </p:cNvPr>
          <p:cNvPicPr>
            <a:picLocks noChangeAspect="1"/>
          </p:cNvPicPr>
          <p:nvPr/>
        </p:nvPicPr>
        <p:blipFill>
          <a:blip r:embed="rId67"/>
          <a:stretch>
            <a:fillRect/>
          </a:stretch>
        </p:blipFill>
        <p:spPr>
          <a:xfrm>
            <a:off x="159727" y="133716"/>
            <a:ext cx="1181100" cy="447675"/>
          </a:xfrm>
          <a:prstGeom prst="rect">
            <a:avLst/>
          </a:prstGeom>
        </p:spPr>
      </p:pic>
    </p:spTree>
    <p:extLst>
      <p:ext uri="{BB962C8B-B14F-4D97-AF65-F5344CB8AC3E}">
        <p14:creationId xmlns:p14="http://schemas.microsoft.com/office/powerpoint/2010/main" val="2376624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E47AD915C5C14EAF386939100504C4" ma:contentTypeVersion="6" ma:contentTypeDescription="Create a new document." ma:contentTypeScope="" ma:versionID="1f06f90178a718b0faa19b51e4b0ef25">
  <xsd:schema xmlns:xsd="http://www.w3.org/2001/XMLSchema" xmlns:xs="http://www.w3.org/2001/XMLSchema" xmlns:p="http://schemas.microsoft.com/office/2006/metadata/properties" xmlns:ns2="64251b1f-8f26-485a-8bf6-f1f5b5aa49e3" xmlns:ns3="b78a90eb-ba03-4a6f-8866-9ca1a14bd009" targetNamespace="http://schemas.microsoft.com/office/2006/metadata/properties" ma:root="true" ma:fieldsID="bcf1c367e24a20aa1448b6c4f8a3c733" ns2:_="" ns3:_="">
    <xsd:import namespace="64251b1f-8f26-485a-8bf6-f1f5b5aa49e3"/>
    <xsd:import namespace="b78a90eb-ba03-4a6f-8866-9ca1a14bd0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51b1f-8f26-485a-8bf6-f1f5b5aa49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a90eb-ba03-4a6f-8866-9ca1a14bd0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C3568C0-AD00-4558-B7C4-E94CB562DF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51b1f-8f26-485a-8bf6-f1f5b5aa49e3"/>
    <ds:schemaRef ds:uri="b78a90eb-ba03-4a6f-8866-9ca1a14bd0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D6F8A2-F17A-4F3F-99D2-EC8F0EF74CB1}">
  <ds:schemaRefs>
    <ds:schemaRef ds:uri="http://schemas.microsoft.com/sharepoint/v3/contenttype/forms"/>
  </ds:schemaRefs>
</ds:datastoreItem>
</file>

<file path=customXml/itemProps3.xml><?xml version="1.0" encoding="utf-8"?>
<ds:datastoreItem xmlns:ds="http://schemas.openxmlformats.org/officeDocument/2006/customXml" ds:itemID="{48B6E624-C07E-49E9-9DC5-ED94BB6206B1}">
  <ds:schemaRefs>
    <ds:schemaRef ds:uri="http://purl.org/dc/elements/1.1/"/>
    <ds:schemaRef ds:uri="http://schemas.microsoft.com/office/2006/documentManagement/types"/>
    <ds:schemaRef ds:uri="055ebe93-fd4d-4a43-87d4-7be346ed06b6"/>
    <ds:schemaRef ds:uri="http://www.w3.org/XML/1998/namespace"/>
    <ds:schemaRef ds:uri="http://schemas.microsoft.com/office/infopath/2007/PartnerControls"/>
    <ds:schemaRef ds:uri="e9ce4ce2-6ff4-4076-ba3c-f482c48db242"/>
    <ds:schemaRef ds:uri="http://schemas.openxmlformats.org/package/2006/metadata/core-properties"/>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184</TotalTime>
  <Words>203</Words>
  <Application>Microsoft Office PowerPoint</Application>
  <PresentationFormat>Widescreen</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Inflating Glove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your own air powered lego car</dc:title>
  <dc:creator>Evelyn Gray</dc:creator>
  <cp:lastModifiedBy>Moira Prentice</cp:lastModifiedBy>
  <cp:revision>427</cp:revision>
  <dcterms:created xsi:type="dcterms:W3CDTF">2020-04-02T10:51:35Z</dcterms:created>
  <dcterms:modified xsi:type="dcterms:W3CDTF">2024-06-05T09:22:45Z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0x010100E0E47AD915C5C14EAF386939100504C4</vt:lpwstr>
  </property>
  <property fmtid="{D5CDD505-2E9C-101B-9397-08002B2CF9AE}" pid="3" name="EE - classification">
    <vt:lpwstr>Education and Training events</vt:lpwstr>
  </property>
  <property fmtid="{D5CDD505-2E9C-101B-9397-08002B2CF9AE}" pid="4" name="EE - actions">
    <vt:lpwstr>Archive</vt:lpwstr>
  </property>
  <property fmtid="{D5CDD505-2E9C-101B-9397-08002B2CF9AE}" pid="5" name="EE - retention">
    <vt:lpwstr>CAY + 6 years</vt:lpwstr>
  </property>
  <property fmtid="{D5CDD505-2E9C-101B-9397-08002B2CF9AE}" pid="6" name="n0164ad3d5b84a57907af32d91eb6282">
    <vt:lpwstr/>
  </property>
  <property fmtid="{D5CDD505-2E9C-101B-9397-08002B2CF9AE}" pid="7" name="TaxCatchAll">
    <vt:lpwstr/>
  </property>
  <property fmtid="{D5CDD505-2E9C-101B-9397-08002B2CF9AE}" pid="8" name="UHI classification">
    <vt:lpwstr/>
  </property>
  <property fmtid="{D5CDD505-2E9C-101B-9397-08002B2CF9AE}" pid="9" name="j928f9099e4145f8a1f3a9d8f7b9fe40">
    <vt:lpwstr/>
  </property>
  <property fmtid="{D5CDD505-2E9C-101B-9397-08002B2CF9AE}" pid="10" name="Retention schedule">
    <vt:lpwstr/>
  </property>
  <property fmtid="{D5CDD505-2E9C-101B-9397-08002B2CF9AE}" pid="11" name="_ExtendedDescription">
    <vt:lpwstr/>
  </property>
  <property fmtid="{D5CDD505-2E9C-101B-9397-08002B2CF9AE}" pid="12" name="Document category">
    <vt:lpwstr/>
  </property>
  <property fmtid="{D5CDD505-2E9C-101B-9397-08002B2CF9AE}" pid="13" name="Academic year">
    <vt:lpwstr/>
  </property>
  <property fmtid="{D5CDD505-2E9C-101B-9397-08002B2CF9AE}" pid="14" name="MediaServiceImageTags">
    <vt:lpwstr/>
  </property>
</Properties>
</file>