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elyn Gray" initials="EG" lastIdx="1" clrIdx="0">
    <p:extLst>
      <p:ext uri="{19B8F6BF-5375-455C-9EA6-DF929625EA0E}">
        <p15:presenceInfo xmlns:p15="http://schemas.microsoft.com/office/powerpoint/2012/main" userId="S::EO01EG@uhi.ac.uk::390b1187-056a-4fa5-a08d-64dfecb127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F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A02E91-22C0-818C-902A-A0545C505FC3}" v="3" dt="2024-06-04T12:51:50.3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y Munro" userId="S::eo23jm@uhi.ac.uk::945d001f-f65c-48e1-84de-13920639abbb" providerId="AD" clId="Web-{60A02E91-22C0-818C-902A-A0545C505FC3}"/>
    <pc:docChg chg="modSld">
      <pc:chgData name="Jilly Munro" userId="S::eo23jm@uhi.ac.uk::945d001f-f65c-48e1-84de-13920639abbb" providerId="AD" clId="Web-{60A02E91-22C0-818C-902A-A0545C505FC3}" dt="2024-06-04T12:51:50.345" v="2" actId="1076"/>
      <pc:docMkLst>
        <pc:docMk/>
      </pc:docMkLst>
      <pc:sldChg chg="addSp delSp modSp">
        <pc:chgData name="Jilly Munro" userId="S::eo23jm@uhi.ac.uk::945d001f-f65c-48e1-84de-13920639abbb" providerId="AD" clId="Web-{60A02E91-22C0-818C-902A-A0545C505FC3}" dt="2024-06-04T12:51:50.345" v="2" actId="1076"/>
        <pc:sldMkLst>
          <pc:docMk/>
          <pc:sldMk cId="2376624571" sldId="266"/>
        </pc:sldMkLst>
        <pc:picChg chg="add mod">
          <ac:chgData name="Jilly Munro" userId="S::eo23jm@uhi.ac.uk::945d001f-f65c-48e1-84de-13920639abbb" providerId="AD" clId="Web-{60A02E91-22C0-818C-902A-A0545C505FC3}" dt="2024-06-04T12:51:50.345" v="2" actId="1076"/>
          <ac:picMkLst>
            <pc:docMk/>
            <pc:sldMk cId="2376624571" sldId="266"/>
            <ac:picMk id="3" creationId="{F821BFDF-1E63-56B5-C03A-5EC4BAB13C6B}"/>
          </ac:picMkLst>
        </pc:picChg>
        <pc:picChg chg="del">
          <ac:chgData name="Jilly Munro" userId="S::eo23jm@uhi.ac.uk::945d001f-f65c-48e1-84de-13920639abbb" providerId="AD" clId="Web-{60A02E91-22C0-818C-902A-A0545C505FC3}" dt="2024-06-04T12:51:43.876" v="0"/>
          <ac:picMkLst>
            <pc:docMk/>
            <pc:sldMk cId="2376624571" sldId="266"/>
            <ac:picMk id="9" creationId="{D167756A-33D9-4994-9C61-F2C0EAA8FF8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01.82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33 73 24575,'17'1'0,"0"0"0,0 2 0,23 6 0,-21-4 0,1-1 0,20 1 0,2-3 0,-7 0 0,0 1 0,38 8 0,-30-5 0,1-1 0,0-2 0,72-5 0,-32 0 0,47 2 0,-865 0 0,733 0 0,0 1 0,0-1 0,1 0 0,-1 0 0,0 0 0,0 0 0,0 0 0,0 0 0,0 0 0,0 0 0,0-1 0,0 1 0,0 0 0,0 0 0,1-1 0,-1 1 0,0-1 0,0 1 0,0-1 0,1 1 0,-1-1 0,-1-1 0,2 2 0,0-1 0,0 0 0,1 0 0,-1 1 0,0-1 0,1 0 0,-1 1 0,0-1 0,1 0 0,-1 1 0,1-1 0,-1 1 0,1-1 0,-1 0 0,1 1 0,-1-1 0,1 1 0,0-1 0,-1 1 0,2-1 0,6-4 0,0 0 0,0 1 0,11-5 0,-4 4 0,0 1 0,1 1 0,-1 0 0,30-1 0,66 6 0,-49 0 0,316-1 0,-373-1 0,0 0 0,0 0 0,0 0 0,0-1 0,0 0 0,0 0 0,0 0 0,-1 0 0,1-1 0,0 0 0,0 0 0,4-3 0,-9 5 0,1-1 0,-1 1 0,1-1 0,-1 1 0,0 0 0,1-1 0,-1 1 0,1 0 0,-1-1 0,1 1 0,-1 0 0,1 0 0,-1 0 0,1-1 0,-1 1 0,1 0 0,-1 0 0,1 0 0,-1 0 0,1 0 0,-1 0 0,1 0 0,-1 0 0,1 0 0,0 0 0,-1 0 0,1 1 0,-1-1 0,1 0 0,-1 0 0,1 0 0,-1 1 0,1-1 0,-1 0 0,0 0 0,1 1 0,-1-1 0,1 1 0,-1-1 0,0 0 0,1 1 0,-1-1 0,0 1 0,1-1 0,-1 1 0,0-1 0,0 0 0,1 1 0,-1-1 0,0 1 0,0 0 0,0-1 0,0 1 0,0-1 0,0 1 0,0-1 0,0 1 0,0-1 0,0 1 0,-1 43 0,-1-30 0,2-9 0,-2 34 0,1-31 0,1-25 0,0 1 0,2 0 0,0 1 0,0-1 0,2 1 0,0-1 0,12-28 0,-16 43 0,0 1 0,0-1 0,0 0 0,0 1 0,1-1 0,-1 1 0,0-1 0,1 1 0,-1-1 0,0 1 0,1-1 0,-1 1 0,0-1 0,1 1 0,-1-1 0,1 1 0,-1-1 0,1 1 0,-1 0 0,1-1 0,0 1 0,-1 0 0,1 0 0,-1-1 0,1 1 0,-1 0 0,1 0 0,1 0 0,-2 0 0,1 1 0,0-1 0,-1 1 0,1 0 0,-1-1 0,1 1 0,-1 0 0,1-1 0,-1 1 0,1 0 0,-1 0 0,0 0 0,1-1 0,-1 1 0,0 0 0,1 1 0,5 40 0,-6-31 0,2 2 0,-2 1 0,0-1 0,0 1 0,-1-1 0,-5 22 0,-1-20 0,7-15 0,-1 0 0,1 0 0,0 0 0,0 0 0,0 0 0,-1 0 0,1 0 0,0 0 0,0 0 0,-1 0 0,1 0 0,0 0 0,0 0 0,0 0 0,-1 0 0,1 0 0,0 0 0,0 0 0,-1 0 0,1-1 0,0 1 0,0 0 0,0 0 0,0 0 0,-1 0 0,1 0 0,0-1 0,0 1 0,0 0 0,0 0 0,0 0 0,-1 0 0,1-1 0,0 1 0,0 0 0,-11-31 0,6 17 0,3 9 0,-1 0 0,0 0 0,0 1 0,-1-1 0,1 1 0,-1 0 0,0 0 0,0 0 0,0 1 0,-1-1 0,1 1 0,-1 0 0,0 0 0,1 1 0,-1-1 0,-1 1 0,1 0 0,0 0 0,0 1 0,-10-2 0,-9 0 0,1 1 0,-1 1 0,-38 3 0,25-1 0,-405 2 0,433-3 0,1 0 0,-1 1 0,1 1 0,-1-1 0,1 1 0,-1 1 0,1 0 0,0 0 0,0 0 0,-10 7 0,16-8 0,-1-1 0,1 0 0,-1 0 0,1 0 0,-1 0 0,1 0 0,-1 0 0,0-1 0,1 1 0,-1-1 0,0 0 0,0 0 0,1 0 0,-1 0 0,-5-1 0,6 0 0,0 0 0,0 0 0,0 0 0,0 0 0,0-1 0,0 1 0,0-1 0,0 0 0,1 1 0,-1-1 0,0 0 0,1 0 0,-1 0 0,1 0 0,0 0 0,0 0 0,0-1 0,-1-2 0,-3-10 0,0 1 0,2-1 0,-3-16 0,6 39 0,0 0 0,1 0 0,0-1 0,0 1 0,3 8 0,-4-14 0,1 0 0,-1-1 0,1 1 0,0 0 0,0-1 0,-1 1 0,1-1 0,0 1 0,1-1 0,-1 1 0,0-1 0,0 0 0,1 1 0,-1-1 0,1 0 0,-1 0 0,1 0 0,-1 0 0,1 0 0,0-1 0,-1 1 0,1 0 0,0-1 0,-1 1 0,1-1 0,0 0 0,0 1 0,3-1 0,24-1 0,0-2 0,-1-1 0,41-10 0,-37 6 0,-1 2 0,50-3 0,204 11 0,-261-1 0,0 1 0,37 9 0,-32-5 0,33 2 0,-41-8 0,19 2 0,-38-2 0,0 0 0,0 0 0,0 1 0,1-1 0,-1 1 0,0 0 0,0-1 0,0 1 0,0 0 0,0 0 0,0 0 0,3 3 0,-5-4 0,0 0 0,0 0 0,0 1 0,0-1 0,0 0 0,1 0 0,-1 0 0,0 0 0,0 0 0,0 0 0,0 1 0,0-1 0,0 0 0,0 0 0,0 0 0,0 0 0,0 0 0,0 1 0,0-1 0,0 0 0,0 0 0,0 0 0,0 0 0,0 0 0,0 1 0,0-1 0,0 0 0,0 0 0,0 0 0,0 0 0,0 0 0,0 1 0,0-1 0,0 0 0,-1 0 0,1 0 0,0 0 0,0 0 0,0 0 0,0 0 0,0 1 0,0-1 0,-1 0 0,-8 4 0,-11 0 0,-134 2 0,106-7 0,-77 10 0,22 1 0,-161-3 0,258-7 0,-1 0 0,0 0 0,1-1 0,-1 1 0,0-2 0,1 1 0,-1-1 0,1 1 0,0-2 0,-12-4 0,18 6 0,0 1 0,0 0 0,0 0 0,0 0 0,0 0 0,-1 0 0,1 0 0,0 0 0,0 0 0,0 0 0,0 0 0,0 0 0,0 0 0,0 0 0,0-1 0,0 1 0,0 0 0,0 0 0,0 0 0,0 0 0,0 0 0,0 0 0,0 0 0,0 0 0,0-1 0,0 1 0,0 0 0,0 0 0,0 0 0,0 0 0,0 0 0,0 0 0,0 0 0,0-1 0,0 1 0,0 0 0,0 0 0,0 0 0,0 0 0,0 0 0,0 0 0,0 0 0,0 0 0,0 0 0,0 0 0,0-1 0,1 1 0,-1 0 0,0 0 0,0 0 0,8-3 0,10 0 0,6 2-1365,-1 1-5461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3.43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4.62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7.84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8.89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24575,'5'0'0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9.72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32.79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53.94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24575,'0'0'-8191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54.78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24575,'0'0'-8191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55.50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56.476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05.63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805 128 24575,'-658'0'0,"648"0"0,1 0 0,-1-1 0,1 0 0,0 0 0,0-1 0,-1 0 0,-15-7 0,21 7 0,1 0 0,0 1 0,0-2 0,-1 1 0,1 0 0,0 0 0,1-1 0,-1 0 0,0 1 0,1-1 0,0 0 0,-1 0 0,1-1 0,0 1 0,1 0 0,-1-1 0,0 1 0,1-1 0,0 1 0,0-1 0,-1-7 0,-1-31 0,3 54 0,0 0 0,1 1 0,1-1 0,0 0 0,1 0 0,6 18 0,-8-27 0,0 0 0,0 1 0,1-1 0,-1 0 0,1 0 0,0-1 0,0 1 0,0 0 0,0-1 0,1 1 0,-1-1 0,1 0 0,-1 1 0,1-1 0,0-1 0,0 1 0,0 0 0,0-1 0,0 1 0,0-1 0,0 0 0,0 0 0,1 0 0,-1 0 0,0-1 0,1 1 0,-1-1 0,0 0 0,1 0 0,-1 0 0,1-1 0,-1 1 0,4-2 0,63-12 0,97-18 0,-133 28 0,1-3 0,-1-1 0,55-20 0,-74 23 0,1 0 0,0 2 0,0 0 0,0 1 0,31 0 0,-32 2 0,-1-1 0,0 0 0,0-1 0,0 0 0,0-1 0,0 0 0,0-2 0,14-5 0,-28 10 0,4-2-227,0 0-1,0 0 1,0 0-1,0 1 1,9-3-1,-1 4-6598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3T14:12:27.11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112 265,'375'0,"-358"1,0 1,31 8,19 2,-61-12,0 0,0 0,1 0,-1 0,0-1,0 0,0-1,9-2,-11 2,-1-1,1 1,-1-1,0 1,1-1,-1 0,-1 0,1-1,0 1,-1 0,0-1,1 0,-1 1,-1-1,1 0,1-5,2-5,-1-1,0 0,2-17,-4 20,-1 1,0-1,-1 1,0-1,-2-16,1 25,1 0,-1 1,0-1,0 0,0 1,0-1,0 1,-1-1,1 1,-1 0,0-1,1 1,-1 0,0 0,0 0,0 0,-1 1,1-1,0 0,-1 1,1 0,-1 0,0-1,1 1,-1 1,0-1,-4-1,-21-1,0 1,0 1,-47 5,3 0,-384-4,431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23T14:12:27.47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08.10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58 24575,'9'-1'0,"1"0"0,-1-1 0,1 1 0,14-7 0,28-4 0,67 9 0,-87 4 0,0-2 0,0-1 0,41-7 0,-25 1-341,0 2 0,0 2-1,64 3 1,-88 2-6485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10.43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848 33 24575,'-23'1'0,"1"1"0,-1 1 0,-32 8 0,18-5 0,-1-2 0,0-2 0,-54-2 0,47-1 0,36 1 0,0-1 0,1 0 0,-1 0 0,0-1 0,0 0 0,1-1 0,0 0 0,-1 0 0,1-1 0,0 0 0,-7-5 0,6 4 0,-1 1 0,1 0 0,-1 1 0,1 0 0,-1 0 0,0 1 0,0 0 0,-14 0 0,-86 3 0,55 1 0,-14-1-1365,39-1-5461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13.295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3 24575,'3'3'0,"1"0"0,-1-1 0,1 0 0,0 1 0,0-1 0,0 0 0,0-1 0,0 1 0,0-1 0,0 0 0,0 0 0,7 1 0,56 2 0,-52-3 0,227-1 0,-108-1 0,-125 1 0,-1 0 0,1-1 0,-1 0 0,1 0 0,-1-1 0,13-4 0,-21 6 0,1 0 0,-1 0 0,0 0 0,1 0 0,-1 0 0,0-1 0,0 1 0,1 0 0,-1 0 0,0 0 0,0 0 0,1 0 0,-1 0 0,0 0 0,0-1 0,1 1 0,-1 0 0,0 0 0,0 0 0,0 0 0,1-1 0,-1 1 0,0 0 0,0 0 0,0-1 0,0 1 0,1 0 0,-1 0 0,0-1 0,0 1 0,0 0 0,0 0 0,0-1 0,0 1 0,0 0 0,0-1 0,0 1 0,0 0 0,0-1 0,-11-4 0,-20 1 0,11 4 0,1 1 0,0 0 0,-32 8 0,-8 1 0,-250-2 0,249-9 0,97 1 0,0-1 0,0-2 0,48-11 0,-46 8 0,0 2 0,0 1 0,63 4 0,-46 0 0,-38 0 0,0 1 0,0 1 0,20 5 0,-17-3 0,38 5 0,42-9 0,-165-2-1365,38 1-5461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14.04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6 24575,'5'-5'0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16.09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143 86 24575,'405'0'0,"-862"0"0,446 0 0,3 1 0,1-1 0,0 0 0,-1-1 0,1 1 0,0-1 0,0-1 0,-1 0 0,-12-4 0,20 6 0,0 0 0,0 0 0,1 0 0,-1 0 0,0 0 0,0 0 0,0 0 0,1 0 0,-1 0 0,0-1 0,0 1 0,1 0 0,-1 0 0,0 0 0,0 0 0,0 0 0,1 0 0,-1 0 0,0 0 0,0-1 0,0 1 0,0 0 0,1 0 0,-1 0 0,0 0 0,0-1 0,0 1 0,0 0 0,0 0 0,1 0 0,-1-1 0,0 1 0,0 0 0,0 0 0,0-1 0,0 1 0,0 0 0,0 0 0,0-1 0,0 1 0,0 0 0,0 0 0,0 0 0,0-1 0,0 1 0,0 0 0,0 0 0,0-1 0,0 1 0,-1 0 0,1 0 0,0 0 0,0-1 0,0 1 0,0 0 0,0 0 0,-1 0 0,1-1 0,0 1 0,0 0 0,0 0 0,0 0 0,-1 0 0,1 0 0,0 0 0,0-1 0,-1 1 0,20-4 0,19-1 0,94-17 0,-86 12 0,0 2 0,70-4 0,92 9 0,-134 3 0,-175 0-1365,74 0-5461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0.75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202 146 24575,'15'0'0,"-1"-1"0,1 0 0,0 0 0,25-8 0,-15 3 0,1 1 0,-1 1 0,33-1 0,80 6 0,-73 0 0,146 0 0,-718-1 0,485-2 0,0 0 0,-26-6 0,-13-2 0,3 7 0,40 3 0,0 0 0,-1-2 0,-28-6 0,45 8 0,1-1 0,-1 1 0,1-1 0,-1 1 0,1-1 0,-1 1 0,1-1 0,0 0 0,-1 0 0,1 0 0,0 0 0,0 0 0,-1 0 0,1 0 0,0 0 0,0 0 0,0-1 0,0 1 0,1 0 0,-1-1 0,0 1 0,0-2 0,1 1 0,0 1 0,0 0 0,0 0 0,0-1 0,0 1 0,0 0 0,0 0 0,1-1 0,-1 1 0,1 0 0,-1 0 0,1 0 0,-1-1 0,1 1 0,0 0 0,-1 0 0,1 0 0,0 0 0,0 0 0,0 0 0,0 1 0,0-1 0,0 0 0,0 0 0,0 1 0,2-2 0,5-2 0,0 0 0,0 0 0,1 1 0,-1 0 0,1 1 0,0 0 0,0 0 0,12-1 0,77 1 0,-77 2 0,333 3 0,-329-1 0,0 0 0,33 8 0,31 3 0,-81-12 0,-1-1 0,0 1 0,1 0 0,-1 1 0,0 0 0,12 4 0,-15-4 0,-1 0 0,1 1 0,-1-1 0,0 0 0,0 1 0,0 0 0,0 0 0,0 0 0,0 0 0,-1 0 0,0 0 0,1 1 0,1 5 0,10 22 0,-11-22 0,1 1 0,1-1 0,-1 0 0,2 0 0,6 10 0,-10-17 0,-1-1 0,1 1 0,0 0 0,-1-1 0,1 1 0,0-1 0,0 0 0,0 0 0,0 1 0,0-1 0,0-1 0,1 1 0,-1 0 0,0 0 0,0-1 0,1 1 0,-1-1 0,0 0 0,1 0 0,-1 0 0,0 0 0,1 0 0,-1 0 0,0-1 0,1 1 0,-1-1 0,4-1 0,-2 0 0,0 1 0,0-1 0,0-1 0,-1 1 0,1-1 0,-1 1 0,1-1 0,-1 0 0,0 0 0,0 0 0,0-1 0,-1 1 0,1-1 0,-1 0 0,0 1 0,0-1 0,0 0 0,0 0 0,-1 0 0,0-1 0,0 1 0,1-6 0,1-7 0,-1-1 0,0 1 0,-3-35 0,1 56 0,-1 1 0,0 0 0,0 0 0,0 0 0,-1-1 0,1 1 0,-1-1 0,-4 7 0,4-7 0,0-1 0,0 1 0,0-1 0,-1 1 0,1-1 0,-1 0 0,0 0 0,0-1 0,0 1 0,0 0 0,0-1 0,-1 0 0,1 0 0,-8 3 0,-7 0 0,-1-2 0,-1 0 0,1-1 0,0-1 0,0-1 0,-36-3 0,1 0 0,22 2 0,-196-10 0,-4-8 0,203 12 342,28 6-424,0 1 1,0-1 0,0 1 0,0-1-1,0 0 1,0 1 0,0-1-1,0 0 1,1 0 0,-1 0 0,0 0-1,0 0 1,1 0 0,-1 0 0,0 0-1,1 0 1,-1 0 0,1 0 0,0 0-1,-1-3 1,1-7-6745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23T12:17:22.47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24575,'0'8'0,"1"-1"0,0 1 0,1-1 0,-1 1 0,1-1 0,6 14 0,24 42 0,-17-34 0,-11-22 0,-1 0 0,1-1 0,1 1 0,-1-1 0,7 8 0,-8-11 0,0-1 0,0 0 0,0 1 0,1-1 0,-1 0 0,0-1 0,1 1 0,-1 0 0,1-1 0,0 0 0,-1 0 0,8 1 0,25 2 0,0-2 0,66-5 0,-22-1 0,12 6 0,75-5 0,-144-1-1365,-4-2-5461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647C7-0248-4F1B-A9C4-92C2D68ED902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907CE-53FC-4C3F-8D4B-7B90A79A5A2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974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6BBF-4B85-4D71-9748-6E4DC1EF96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0C617-96B3-4E6C-8260-752541C59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8A95C-0FFC-498B-93C5-AC59EE1A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DE98C-343C-4EE7-8121-50B346A4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BD84A-E3BA-41E3-8850-5745BEA4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173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58359-5480-4808-814A-04DBB8CA1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CACFC-39C2-4DAA-93F1-6E69FBFB4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9C744-4FB7-406F-8D46-600FA7DF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F7AAD-5925-4D7D-9477-FE080296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7D35C-CEFA-44E5-B2CB-EC7C51DC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489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4CA523-B075-45AB-87DA-83CB965AC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DB4D1-55A4-44FE-97EE-0B45614DD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FD859-472D-4B06-98BC-0020D3A2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8BDF4-0311-415A-AF96-5288C5CA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52A0C-763B-48A5-8097-842B203E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670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4F1BC-ADAB-49FE-89C0-A997F53D5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8B36A-7689-485A-BD36-2620AA864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C65D4-998F-4DA5-ACD0-2434A158E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A4628-982E-4922-87B3-7BD995E6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3986-732D-4316-A604-7E023DF2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625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9A473-EA6B-4A2B-908D-8780D753E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64F70-AF78-4703-AF50-A09826C43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C7EA-4856-451D-89E5-D4051B4FB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5A90D-CF07-47EA-82FB-8550E7F9E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9716F-E4CB-4C4B-BDE5-A5FB6347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244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20019-08FF-4078-971E-8EFFCD50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92D95-A994-4C68-9B9D-2AAC09F4A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D42780-1F62-466B-BBA8-336BEC912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1C6CC-AC27-4639-8956-CC796A539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2DA44-87D5-4510-81E9-7D06727B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A70DA-13D1-40E6-822E-1CA62A66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171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EED7-C306-4165-940C-C5D6EAE5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435A8-F9A4-4808-920F-26224B217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3454C-C6F0-464A-AB82-E27400382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35F0E4-7443-4898-9613-9136BF73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1CA7A-14CB-4FC5-BFAD-E6E0F137F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1BF4B5-6110-459A-8E93-972FED1F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24E01-0596-4FB8-81F5-2F6A83A22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015803-B3C9-400F-B010-04D0EF854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119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DCAB4-1B79-4A48-8D19-72C229342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279D2A-6C6A-4377-8E8C-20D14418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23845-8A06-4441-84EC-2FA85D34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F1E66-9590-416B-9228-0B31A6D24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07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6882B3-ADFC-42E7-942E-6159EA3DB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7D113C-793F-463C-99E6-2DFF9689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3C563-7CA2-4B31-A47D-FAC890603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025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58E03-FF46-4E3D-86D6-DFF206E7B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7216E-6BE0-438C-B6DE-BD298C2E3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67709-0493-4148-95EE-E47DA59D9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7889F-A34D-4D69-B50C-BE699421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1C5ED-171A-439A-BA9E-6A52D92A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DC94D-44F2-429E-92B3-2A8BDFBC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689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C280-5BF1-4A93-B0DE-663290E4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EDA1B0-C83B-4250-949E-7CCBD5542A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AF7AA-5865-41B1-AFD8-15051AE0F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264C6-89C4-484D-B4A8-9A4462C0C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1B0A2-FEA6-401F-9284-37A364BE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114EB-CDB4-46CD-9D6C-45C99681F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6523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762E8D-F680-46EE-9A8E-4B09C1898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D00CB-6660-45FD-9A12-EEED300FF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F7CF5-D1E8-4425-8656-F4FC85F38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3C4F9-74A1-4322-A0DB-34BCD6A0D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CF4EA-9635-4214-B027-263D9920F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11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.xml"/><Relationship Id="rId18" Type="http://schemas.openxmlformats.org/officeDocument/2006/relationships/image" Target="../media/image12.png"/><Relationship Id="rId26" Type="http://schemas.openxmlformats.org/officeDocument/2006/relationships/image" Target="../media/image16.png"/><Relationship Id="rId39" Type="http://schemas.openxmlformats.org/officeDocument/2006/relationships/image" Target="../media/image3.png"/><Relationship Id="rId21" Type="http://schemas.openxmlformats.org/officeDocument/2006/relationships/customXml" Target="../ink/ink6.xml"/><Relationship Id="rId34" Type="http://schemas.openxmlformats.org/officeDocument/2006/relationships/customXml" Target="../ink/ink15.xml"/><Relationship Id="rId42" Type="http://schemas.openxmlformats.org/officeDocument/2006/relationships/image" Target="../media/image6.png"/><Relationship Id="rId47" Type="http://schemas.openxmlformats.org/officeDocument/2006/relationships/image" Target="../media/image18.png"/><Relationship Id="rId50" Type="http://schemas.openxmlformats.org/officeDocument/2006/relationships/image" Target="../media/image8.png"/><Relationship Id="rId2" Type="http://schemas.openxmlformats.org/officeDocument/2006/relationships/hyperlink" Target="https://www.uhi.ac.uk/en/inverness-science-festival/science-busking" TargetMode="External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29" Type="http://schemas.openxmlformats.org/officeDocument/2006/relationships/customXml" Target="../ink/ink10.xml"/><Relationship Id="rId41" Type="http://schemas.openxmlformats.org/officeDocument/2006/relationships/image" Target="../media/image5.svg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15.png"/><Relationship Id="rId32" Type="http://schemas.openxmlformats.org/officeDocument/2006/relationships/customXml" Target="../ink/ink13.xml"/><Relationship Id="rId37" Type="http://schemas.openxmlformats.org/officeDocument/2006/relationships/customXml" Target="../ink/ink18.xml"/><Relationship Id="rId40" Type="http://schemas.openxmlformats.org/officeDocument/2006/relationships/image" Target="../media/image4.png"/><Relationship Id="rId5" Type="http://schemas.openxmlformats.org/officeDocument/2006/relationships/customXml" Target="../ink/ink1.xml"/><Relationship Id="rId15" Type="http://schemas.openxmlformats.org/officeDocument/2006/relationships/customXml" Target="../ink/ink3.xml"/><Relationship Id="rId23" Type="http://schemas.openxmlformats.org/officeDocument/2006/relationships/customXml" Target="../ink/ink7.xml"/><Relationship Id="rId28" Type="http://schemas.openxmlformats.org/officeDocument/2006/relationships/image" Target="../media/image17.png"/><Relationship Id="rId36" Type="http://schemas.openxmlformats.org/officeDocument/2006/relationships/customXml" Target="../ink/ink17.xml"/><Relationship Id="rId49" Type="http://schemas.openxmlformats.org/officeDocument/2006/relationships/image" Target="../media/image19.png"/><Relationship Id="rId19" Type="http://schemas.openxmlformats.org/officeDocument/2006/relationships/customXml" Target="../ink/ink5.xml"/><Relationship Id="rId31" Type="http://schemas.openxmlformats.org/officeDocument/2006/relationships/customXml" Target="../ink/ink12.xml"/><Relationship Id="rId44" Type="http://schemas.openxmlformats.org/officeDocument/2006/relationships/customXml" Target="../ink/ink20.xml"/><Relationship Id="rId52" Type="http://schemas.openxmlformats.org/officeDocument/2006/relationships/image" Target="../media/image20.png"/><Relationship Id="rId4" Type="http://schemas.openxmlformats.org/officeDocument/2006/relationships/image" Target="../media/image2.svg"/><Relationship Id="rId14" Type="http://schemas.openxmlformats.org/officeDocument/2006/relationships/image" Target="../media/image10.png"/><Relationship Id="rId22" Type="http://schemas.openxmlformats.org/officeDocument/2006/relationships/image" Target="../media/image14.png"/><Relationship Id="rId27" Type="http://schemas.openxmlformats.org/officeDocument/2006/relationships/customXml" Target="../ink/ink9.xml"/><Relationship Id="rId30" Type="http://schemas.openxmlformats.org/officeDocument/2006/relationships/customXml" Target="../ink/ink11.xml"/><Relationship Id="rId35" Type="http://schemas.openxmlformats.org/officeDocument/2006/relationships/customXml" Target="../ink/ink16.xml"/><Relationship Id="rId43" Type="http://schemas.openxmlformats.org/officeDocument/2006/relationships/image" Target="../media/image7.svg"/><Relationship Id="rId48" Type="http://schemas.openxmlformats.org/officeDocument/2006/relationships/customXml" Target="../ink/ink21.xml"/><Relationship Id="rId51" Type="http://schemas.openxmlformats.org/officeDocument/2006/relationships/image" Target="../media/image9.svg"/><Relationship Id="rId3" Type="http://schemas.openxmlformats.org/officeDocument/2006/relationships/image" Target="../media/image1.png"/><Relationship Id="rId12" Type="http://schemas.openxmlformats.org/officeDocument/2006/relationships/image" Target="../media/image9.png"/><Relationship Id="rId17" Type="http://schemas.openxmlformats.org/officeDocument/2006/relationships/customXml" Target="../ink/ink4.xml"/><Relationship Id="rId25" Type="http://schemas.openxmlformats.org/officeDocument/2006/relationships/customXml" Target="../ink/ink8.xml"/><Relationship Id="rId33" Type="http://schemas.openxmlformats.org/officeDocument/2006/relationships/customXml" Target="../ink/ink14.xml"/><Relationship Id="rId38" Type="http://schemas.openxmlformats.org/officeDocument/2006/relationships/customXml" Target="../ink/ink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FCAEC-0623-41E6-853D-1A133C94C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6357" y="10125"/>
            <a:ext cx="3111574" cy="645690"/>
          </a:xfrm>
        </p:spPr>
        <p:txBody>
          <a:bodyPr>
            <a:normAutofit fontScale="90000"/>
          </a:bodyPr>
          <a:lstStyle/>
          <a:p>
            <a:pPr algn="just"/>
            <a:br>
              <a:rPr lang="en-IE" dirty="0">
                <a:latin typeface="Arial Rounded MT Bold" panose="020F0704030504030204" pitchFamily="34" charset="0"/>
              </a:rPr>
            </a:br>
            <a:r>
              <a:rPr lang="en-IE" sz="3600" dirty="0">
                <a:solidFill>
                  <a:srgbClr val="69FF0A"/>
                </a:solidFill>
                <a:latin typeface="Arial Rounded MT Bold"/>
              </a:rPr>
              <a:t>Secret writing</a:t>
            </a:r>
            <a:endParaRPr lang="en-US" dirty="0">
              <a:solidFill>
                <a:srgbClr val="69FF0A"/>
              </a:solidFill>
              <a:latin typeface="Arial Rounded MT Bold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3A6BEE-A73E-47B4-986B-4EAEDE8EAC4C}"/>
              </a:ext>
            </a:extLst>
          </p:cNvPr>
          <p:cNvSpPr/>
          <p:nvPr/>
        </p:nvSpPr>
        <p:spPr>
          <a:xfrm>
            <a:off x="264386" y="958351"/>
            <a:ext cx="4956054" cy="193899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 fontAlgn="base">
              <a:buSzPts val="1000"/>
              <a:tabLst>
                <a:tab pos="457200" algn="l"/>
              </a:tabLst>
            </a:pPr>
            <a:r>
              <a:rPr lang="en-IE" sz="2000" b="1" dirty="0">
                <a:solidFill>
                  <a:srgbClr val="69FF0A"/>
                </a:solidFill>
                <a:latin typeface="Arial Rounded MT Bold" panose="020F0704030504030204" pitchFamily="34" charset="0"/>
              </a:rPr>
              <a:t>What you need: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Lemon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Paper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Cotton bud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Knife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Heat source e.g. lamp or hairdryer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3FB28-A5F9-4DFB-B34B-3D3DBFC54F9B}"/>
              </a:ext>
            </a:extLst>
          </p:cNvPr>
          <p:cNvSpPr/>
          <p:nvPr/>
        </p:nvSpPr>
        <p:spPr>
          <a:xfrm>
            <a:off x="264386" y="2856277"/>
            <a:ext cx="5632473" cy="37856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</a:pPr>
            <a:r>
              <a:rPr lang="en-IE" sz="2000" b="1" dirty="0">
                <a:solidFill>
                  <a:srgbClr val="69FF0A"/>
                </a:solidFill>
                <a:latin typeface="Arial Rounded MT Bold"/>
              </a:rPr>
              <a:t>What you do: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Cut the lemon in half and squeeze to extract the lemon juice.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Dip the end of the cotton bud in the lemon juice.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/>
                <a:ea typeface="Times New Roman" panose="02020603050405020304" pitchFamily="18" charset="0"/>
              </a:rPr>
              <a:t>Write or draw your message on the paper using the lemon </a:t>
            </a:r>
            <a:r>
              <a:rPr lang="en-GB" sz="2000" dirty="0">
                <a:latin typeface="Arial Rounded MT Bold"/>
                <a:ea typeface="Times New Roman" panose="02020603050405020304" pitchFamily="18" charset="0"/>
              </a:rPr>
              <a:t>juice soaked</a:t>
            </a:r>
            <a:r>
              <a:rPr lang="en-GB" sz="2000" dirty="0">
                <a:effectLst/>
                <a:latin typeface="Arial Rounded MT Bold"/>
                <a:ea typeface="Times New Roman" panose="02020603050405020304" pitchFamily="18" charset="0"/>
              </a:rPr>
              <a:t> cotton bud.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Let the paper dry.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Carefully hold the paper above a lamp </a:t>
            </a:r>
            <a:r>
              <a:rPr lang="en-GB" sz="20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or hairdryer </a:t>
            </a: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to heat the paper and lemon juice.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Watch your secret message be revealed!</a:t>
            </a:r>
            <a:endParaRPr lang="en-GB" sz="20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FC6629-3BEF-4E7B-ACEB-54365FC3D925}"/>
              </a:ext>
            </a:extLst>
          </p:cNvPr>
          <p:cNvSpPr txBox="1"/>
          <p:nvPr/>
        </p:nvSpPr>
        <p:spPr>
          <a:xfrm>
            <a:off x="6010062" y="3061324"/>
            <a:ext cx="5636072" cy="30199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sz="2000" dirty="0">
                <a:solidFill>
                  <a:srgbClr val="69FF0A"/>
                </a:solidFill>
                <a:latin typeface="Arial Black"/>
              </a:rPr>
              <a:t>The Science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Arial Black"/>
                <a:ea typeface="Calibri" panose="020F0502020204030204" pitchFamily="34" charset="0"/>
                <a:cs typeface="Times New Roman"/>
              </a:rPr>
              <a:t>Lemon juice contains carbon compounds that are colourless at room temperature. </a:t>
            </a:r>
            <a:r>
              <a:rPr lang="en-GB" sz="2000" b="1" dirty="0">
                <a:solidFill>
                  <a:srgbClr val="000000"/>
                </a:solidFill>
                <a:latin typeface="Arial Black"/>
                <a:ea typeface="Calibri" panose="020F0502020204030204" pitchFamily="34" charset="0"/>
                <a:cs typeface="Times New Roman"/>
              </a:rPr>
              <a:t>Heat</a:t>
            </a:r>
            <a:r>
              <a:rPr lang="en-GB" sz="2000" b="1" dirty="0">
                <a:solidFill>
                  <a:srgbClr val="000000"/>
                </a:solidFill>
                <a:effectLst/>
                <a:latin typeface="Arial Black"/>
                <a:ea typeface="Calibri" panose="020F0502020204030204" pitchFamily="34" charset="0"/>
                <a:cs typeface="Times New Roman"/>
              </a:rPr>
              <a:t> breaks down the compounds and releases the carbon. The carbon oxidises when it meets the air and turns brown, making your invisible message visible when heated.</a:t>
            </a:r>
            <a:endParaRPr lang="en-GB" sz="2000" b="1" dirty="0">
              <a:effectLst/>
              <a:latin typeface="Arial Black"/>
              <a:ea typeface="Calibri" panose="020F0502020204030204" pitchFamily="34" charset="0"/>
              <a:cs typeface="Times New Roman"/>
            </a:endParaRPr>
          </a:p>
        </p:txBody>
      </p:sp>
      <p:pic>
        <p:nvPicPr>
          <p:cNvPr id="7" name="Graphic 24" descr="House with solid fill">
            <a:hlinkClick r:id="rId2"/>
            <a:extLst>
              <a:ext uri="{FF2B5EF4-FFF2-40B4-BE49-F238E27FC236}">
                <a16:creationId xmlns:a16="http://schemas.microsoft.com/office/drawing/2014/main" id="{DFBBFD31-0C0B-41BE-B021-5A169C60AE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6AEFF79-59B9-4571-B428-E14E17CC8086}"/>
                  </a:ext>
                </a:extLst>
              </p14:cNvPr>
              <p14:cNvContentPartPr/>
              <p14:nvPr/>
            </p14:nvContentPartPr>
            <p14:xfrm>
              <a:off x="6621604" y="1169765"/>
              <a:ext cx="341640" cy="694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6AEFF79-59B9-4571-B428-E14E17CC808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12595" y="1160765"/>
                <a:ext cx="359299" cy="8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EBF570B1-5600-4E83-907F-5C8513CB706A}"/>
                  </a:ext>
                </a:extLst>
              </p14:cNvPr>
              <p14:cNvContentPartPr/>
              <p14:nvPr/>
            </p14:nvContentPartPr>
            <p14:xfrm>
              <a:off x="7950094" y="1063242"/>
              <a:ext cx="307080" cy="572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EBF570B1-5600-4E83-907F-5C8513CB706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941454" y="1054242"/>
                <a:ext cx="324720" cy="74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48F865EA-B5DF-41EC-8C6E-C5C2DCC3A3E7}"/>
              </a:ext>
            </a:extLst>
          </p:cNvPr>
          <p:cNvGrpSpPr/>
          <p:nvPr/>
        </p:nvGrpSpPr>
        <p:grpSpPr>
          <a:xfrm>
            <a:off x="6549739" y="1095984"/>
            <a:ext cx="401760" cy="124200"/>
            <a:chOff x="6482014" y="1057842"/>
            <a:chExt cx="401760" cy="124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C434004-C2A4-42E9-B0AB-965905770A4D}"/>
                    </a:ext>
                  </a:extLst>
                </p14:cNvPr>
                <p14:cNvContentPartPr/>
                <p14:nvPr/>
              </p14:nvContentPartPr>
              <p14:xfrm>
                <a:off x="6554374" y="1098522"/>
                <a:ext cx="245880" cy="208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C434004-C2A4-42E9-B0AB-965905770A4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45734" y="1089522"/>
                  <a:ext cx="26352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63D3D03-3ABB-4200-8704-995B5CD00358}"/>
                    </a:ext>
                  </a:extLst>
                </p14:cNvPr>
                <p14:cNvContentPartPr/>
                <p14:nvPr/>
              </p14:nvContentPartPr>
              <p14:xfrm>
                <a:off x="6578494" y="1128402"/>
                <a:ext cx="305280" cy="226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63D3D03-3ABB-4200-8704-995B5CD0035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569854" y="1119402"/>
                  <a:ext cx="32292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E663BE95-F527-4391-8A4C-834F8B047036}"/>
                    </a:ext>
                  </a:extLst>
                </p14:cNvPr>
                <p14:cNvContentPartPr/>
                <p14:nvPr/>
              </p14:nvContentPartPr>
              <p14:xfrm>
                <a:off x="6544654" y="1128762"/>
                <a:ext cx="273600" cy="118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E663BE95-F527-4391-8A4C-834F8B04703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535654" y="1120122"/>
                  <a:ext cx="2912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F74B722B-B63B-4B88-B960-8C9F9198928E}"/>
                    </a:ext>
                  </a:extLst>
                </p14:cNvPr>
                <p14:cNvContentPartPr/>
                <p14:nvPr/>
              </p14:nvContentPartPr>
              <p14:xfrm>
                <a:off x="6554374" y="1148202"/>
                <a:ext cx="2160" cy="21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F74B722B-B63B-4B88-B960-8C9F9198928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545734" y="1139562"/>
                  <a:ext cx="1980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1CA0050-95C4-42C8-981F-46FB69FE34AC}"/>
                    </a:ext>
                  </a:extLst>
                </p14:cNvPr>
                <p14:cNvContentPartPr/>
                <p14:nvPr/>
              </p14:nvContentPartPr>
              <p14:xfrm>
                <a:off x="6533854" y="1109322"/>
                <a:ext cx="245520" cy="316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1CA0050-95C4-42C8-981F-46FB69FE34A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525214" y="1100322"/>
                  <a:ext cx="26316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91BB946-ECCB-4879-B91C-657896893670}"/>
                    </a:ext>
                  </a:extLst>
                </p14:cNvPr>
                <p14:cNvContentPartPr/>
                <p14:nvPr/>
              </p14:nvContentPartPr>
              <p14:xfrm>
                <a:off x="6482014" y="1108242"/>
                <a:ext cx="382680" cy="73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91BB946-ECCB-4879-B91C-657896893670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473374" y="1099242"/>
                  <a:ext cx="40032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4F763B3-BF50-46E9-B877-793B8A4EB98E}"/>
                    </a:ext>
                  </a:extLst>
                </p14:cNvPr>
                <p14:cNvContentPartPr/>
                <p14:nvPr/>
              </p14:nvContentPartPr>
              <p14:xfrm>
                <a:off x="6575254" y="1057842"/>
                <a:ext cx="252000" cy="84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4F763B3-BF50-46E9-B877-793B8A4EB98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566614" y="1049202"/>
                  <a:ext cx="26964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FCC102E-2D8D-478F-A27B-8246E307A634}"/>
                    </a:ext>
                  </a:extLst>
                </p14:cNvPr>
                <p14:cNvContentPartPr/>
                <p14:nvPr/>
              </p14:nvContentPartPr>
              <p14:xfrm>
                <a:off x="6688294" y="1067922"/>
                <a:ext cx="360" cy="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FCC102E-2D8D-478F-A27B-8246E307A63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679654" y="105892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9332A392-E251-4AE0-9CE3-5A0502004EC8}"/>
                  </a:ext>
                </a:extLst>
              </p14:cNvPr>
              <p14:cNvContentPartPr/>
              <p14:nvPr/>
            </p14:nvContentPartPr>
            <p14:xfrm>
              <a:off x="6759934" y="996282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9332A392-E251-4AE0-9CE3-5A0502004EC8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751294" y="9872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94F2D6F4-046F-4DDB-94E2-31D4BE728B0E}"/>
                  </a:ext>
                </a:extLst>
              </p14:cNvPr>
              <p14:cNvContentPartPr/>
              <p14:nvPr/>
            </p14:nvContentPartPr>
            <p14:xfrm>
              <a:off x="6688294" y="1263042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94F2D6F4-046F-4DDB-94E2-31D4BE728B0E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679654" y="12540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C1AD5979-5DD9-4D3F-9FCE-4D08998EEC49}"/>
                  </a:ext>
                </a:extLst>
              </p14:cNvPr>
              <p14:cNvContentPartPr/>
              <p14:nvPr/>
            </p14:nvContentPartPr>
            <p14:xfrm>
              <a:off x="7407214" y="688122"/>
              <a:ext cx="2160" cy="3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C1AD5979-5DD9-4D3F-9FCE-4D08998EEC4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398214" y="679482"/>
                <a:ext cx="198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A089FCE8-B2A9-4EFF-BA60-342F98505535}"/>
                  </a:ext>
                </a:extLst>
              </p14:cNvPr>
              <p14:cNvContentPartPr/>
              <p14:nvPr/>
            </p14:nvContentPartPr>
            <p14:xfrm>
              <a:off x="10119814" y="1530522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A089FCE8-B2A9-4EFF-BA60-342F9850553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0111174" y="15215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80C0EEEE-1284-4AD2-820A-E9731C71C1B5}"/>
                  </a:ext>
                </a:extLst>
              </p14:cNvPr>
              <p14:cNvContentPartPr/>
              <p14:nvPr/>
            </p14:nvContentPartPr>
            <p14:xfrm>
              <a:off x="6677854" y="1232082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80C0EEEE-1284-4AD2-820A-E9731C71C1B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669214" y="12234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1D387A40-E49D-45EA-8195-0504E8A9C205}"/>
                  </a:ext>
                </a:extLst>
              </p14:cNvPr>
              <p14:cNvContentPartPr/>
              <p14:nvPr/>
            </p14:nvContentPartPr>
            <p14:xfrm>
              <a:off x="6739774" y="1345122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1D387A40-E49D-45EA-8195-0504E8A9C20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730774" y="13364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E8488153-6D25-4431-9B99-4E02D547D9D5}"/>
                  </a:ext>
                </a:extLst>
              </p14:cNvPr>
              <p14:cNvContentPartPr/>
              <p14:nvPr/>
            </p14:nvContentPartPr>
            <p14:xfrm>
              <a:off x="7603054" y="1694682"/>
              <a:ext cx="360" cy="36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E8488153-6D25-4431-9B99-4E02D547D9D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594054" y="16856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1ED2682D-EE26-40F0-891E-C4190195745E}"/>
                  </a:ext>
                </a:extLst>
              </p14:cNvPr>
              <p14:cNvContentPartPr/>
              <p14:nvPr/>
            </p14:nvContentPartPr>
            <p14:xfrm>
              <a:off x="5742934" y="1335402"/>
              <a:ext cx="360" cy="3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1ED2682D-EE26-40F0-891E-C4190195745E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734294" y="13264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322B2D6F-4934-4A18-94CF-79F056A734D1}"/>
                  </a:ext>
                </a:extLst>
              </p14:cNvPr>
              <p14:cNvContentPartPr/>
              <p14:nvPr/>
            </p14:nvContentPartPr>
            <p14:xfrm>
              <a:off x="2300974" y="4017042"/>
              <a:ext cx="360" cy="3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322B2D6F-4934-4A18-94CF-79F056A734D1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292334" y="4008042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30" name="Picture 29" descr="Lemon Moody Foodies">
            <a:extLst>
              <a:ext uri="{FF2B5EF4-FFF2-40B4-BE49-F238E27FC236}">
                <a16:creationId xmlns:a16="http://schemas.microsoft.com/office/drawing/2014/main" id="{0C21CC40-A3B3-4A53-8AC4-A778A27D1A0A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919" y="820862"/>
            <a:ext cx="1007578" cy="1007578"/>
          </a:xfrm>
          <a:prstGeom prst="rect">
            <a:avLst/>
          </a:prstGeom>
        </p:spPr>
      </p:pic>
      <p:pic>
        <p:nvPicPr>
          <p:cNvPr id="42" name="Graphic 41" descr="Knife outline">
            <a:extLst>
              <a:ext uri="{FF2B5EF4-FFF2-40B4-BE49-F238E27FC236}">
                <a16:creationId xmlns:a16="http://schemas.microsoft.com/office/drawing/2014/main" id="{06803FA4-A947-426D-89E4-6660F3990B67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4982459" y="774882"/>
            <a:ext cx="914400" cy="914400"/>
          </a:xfrm>
          <a:prstGeom prst="rect">
            <a:avLst/>
          </a:prstGeom>
        </p:spPr>
      </p:pic>
      <p:pic>
        <p:nvPicPr>
          <p:cNvPr id="50" name="Graphic 49" descr="Measuring Cup outline">
            <a:extLst>
              <a:ext uri="{FF2B5EF4-FFF2-40B4-BE49-F238E27FC236}">
                <a16:creationId xmlns:a16="http://schemas.microsoft.com/office/drawing/2014/main" id="{28407527-0722-480D-89BA-6CA976CB797F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7099899" y="1120482"/>
            <a:ext cx="914400" cy="914400"/>
          </a:xfrm>
          <a:prstGeom prst="rect">
            <a:avLst/>
          </a:prstGeom>
        </p:spPr>
      </p:pic>
      <p:pic>
        <p:nvPicPr>
          <p:cNvPr id="59" name="Picture 58" descr="Lemon Moody Foodies">
            <a:extLst>
              <a:ext uri="{FF2B5EF4-FFF2-40B4-BE49-F238E27FC236}">
                <a16:creationId xmlns:a16="http://schemas.microsoft.com/office/drawing/2014/main" id="{84C95C43-D5E7-4CEA-B0A5-BA9CD0F9BD24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473" y="-23098"/>
            <a:ext cx="910091" cy="910091"/>
          </a:xfrm>
          <a:prstGeom prst="rect">
            <a:avLst/>
          </a:prstGeom>
        </p:spPr>
      </p:pic>
      <p:sp>
        <p:nvSpPr>
          <p:cNvPr id="60" name="Oval 59">
            <a:extLst>
              <a:ext uri="{FF2B5EF4-FFF2-40B4-BE49-F238E27FC236}">
                <a16:creationId xmlns:a16="http://schemas.microsoft.com/office/drawing/2014/main" id="{0234FEF3-2ADA-491E-B6ED-2EBAB249E2C4}"/>
              </a:ext>
            </a:extLst>
          </p:cNvPr>
          <p:cNvSpPr/>
          <p:nvPr/>
        </p:nvSpPr>
        <p:spPr>
          <a:xfrm>
            <a:off x="7360077" y="1106064"/>
            <a:ext cx="92645" cy="127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7CB80B4-75A0-4A96-8708-23201BFA3EA9}"/>
              </a:ext>
            </a:extLst>
          </p:cNvPr>
          <p:cNvSpPr/>
          <p:nvPr/>
        </p:nvSpPr>
        <p:spPr>
          <a:xfrm>
            <a:off x="7401590" y="1534362"/>
            <a:ext cx="92645" cy="127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E4998FA-6FE3-498F-97A7-78390CF77104}"/>
              </a:ext>
            </a:extLst>
          </p:cNvPr>
          <p:cNvSpPr/>
          <p:nvPr/>
        </p:nvSpPr>
        <p:spPr>
          <a:xfrm>
            <a:off x="7570262" y="1534362"/>
            <a:ext cx="92645" cy="127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A0635F8A-D8EA-4B55-BF8D-E841DC3A3484}"/>
              </a:ext>
            </a:extLst>
          </p:cNvPr>
          <p:cNvSpPr/>
          <p:nvPr/>
        </p:nvSpPr>
        <p:spPr>
          <a:xfrm>
            <a:off x="7246867" y="923602"/>
            <a:ext cx="92645" cy="127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CAAE1763-130B-4900-A469-67B271FD8450}"/>
              </a:ext>
            </a:extLst>
          </p:cNvPr>
          <p:cNvSpPr/>
          <p:nvPr/>
        </p:nvSpPr>
        <p:spPr>
          <a:xfrm>
            <a:off x="7395830" y="1635934"/>
            <a:ext cx="92645" cy="127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27ECE73-8E08-45FB-A33C-D0D4BB7DD903}"/>
              </a:ext>
            </a:extLst>
          </p:cNvPr>
          <p:cNvSpPr/>
          <p:nvPr/>
        </p:nvSpPr>
        <p:spPr>
          <a:xfrm>
            <a:off x="7526080" y="1635934"/>
            <a:ext cx="92645" cy="127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6" name="Graphic 65" descr="Measuring Cup outline">
            <a:extLst>
              <a:ext uri="{FF2B5EF4-FFF2-40B4-BE49-F238E27FC236}">
                <a16:creationId xmlns:a16="http://schemas.microsoft.com/office/drawing/2014/main" id="{8DDDC201-0200-4671-9D0E-F102F2EDB210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8100473" y="1166544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81BF6527-7142-4BF3-A242-4F64E93301F4}"/>
                  </a:ext>
                </a:extLst>
              </p14:cNvPr>
              <p14:cNvContentPartPr/>
              <p14:nvPr/>
            </p14:nvContentPartPr>
            <p14:xfrm>
              <a:off x="8384643" y="1640682"/>
              <a:ext cx="277560" cy="104760"/>
            </p14:xfrm>
          </p:contentPart>
        </mc:Choice>
        <mc:Fallback xmlns=""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81BF6527-7142-4BF3-A242-4F64E93301F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348643" y="1568682"/>
                <a:ext cx="34920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8D984A73-E513-412E-9723-AFD4E52B8FAD}"/>
                  </a:ext>
                </a:extLst>
              </p14:cNvPr>
              <p14:cNvContentPartPr/>
              <p14:nvPr/>
            </p14:nvContentPartPr>
            <p14:xfrm>
              <a:off x="8373483" y="1643562"/>
              <a:ext cx="360" cy="36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8D984A73-E513-412E-9723-AFD4E52B8FAD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337483" y="1571562"/>
                <a:ext cx="72000" cy="144000"/>
              </a:xfrm>
              <a:prstGeom prst="rect">
                <a:avLst/>
              </a:prstGeom>
            </p:spPr>
          </p:pic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353F9B89-1A67-4E8D-818A-DF2D12F86216}"/>
              </a:ext>
            </a:extLst>
          </p:cNvPr>
          <p:cNvGrpSpPr/>
          <p:nvPr/>
        </p:nvGrpSpPr>
        <p:grpSpPr>
          <a:xfrm>
            <a:off x="8662203" y="610133"/>
            <a:ext cx="522194" cy="453109"/>
            <a:chOff x="8662203" y="610133"/>
            <a:chExt cx="522194" cy="453109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68656819-92B2-4C37-A608-40A36BB9329A}"/>
                </a:ext>
              </a:extLst>
            </p:cNvPr>
            <p:cNvCxnSpPr/>
            <p:nvPr/>
          </p:nvCxnSpPr>
          <p:spPr>
            <a:xfrm flipH="1">
              <a:off x="8845349" y="610133"/>
              <a:ext cx="339048" cy="32949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3DBF305-7CF5-4CEB-A1DE-FB2F9C5F507D}"/>
                </a:ext>
              </a:extLst>
            </p:cNvPr>
            <p:cNvSpPr/>
            <p:nvPr/>
          </p:nvSpPr>
          <p:spPr>
            <a:xfrm rot="19192388">
              <a:off x="8662203" y="923602"/>
              <a:ext cx="305906" cy="139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943CC6B7-C5D8-41C4-B111-436CBF5EE06F}"/>
              </a:ext>
            </a:extLst>
          </p:cNvPr>
          <p:cNvSpPr/>
          <p:nvPr/>
        </p:nvSpPr>
        <p:spPr>
          <a:xfrm>
            <a:off x="9585789" y="531727"/>
            <a:ext cx="897658" cy="13792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622B5014-387A-47BF-921E-BC9EC3EC07DE}"/>
              </a:ext>
            </a:extLst>
          </p:cNvPr>
          <p:cNvSpPr/>
          <p:nvPr/>
        </p:nvSpPr>
        <p:spPr>
          <a:xfrm>
            <a:off x="10865072" y="540836"/>
            <a:ext cx="897658" cy="13792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2" name="Graphic 81" descr="Lamp outline">
            <a:extLst>
              <a:ext uri="{FF2B5EF4-FFF2-40B4-BE49-F238E27FC236}">
                <a16:creationId xmlns:a16="http://schemas.microsoft.com/office/drawing/2014/main" id="{0849D574-3E0E-4C47-8A9F-89BFFF905D7E}"/>
              </a:ext>
            </a:extLst>
          </p:cNvPr>
          <p:cNvPicPr>
            <a:picLocks noChangeAspect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>
            <a:off x="10919716" y="2034882"/>
            <a:ext cx="726418" cy="726418"/>
          </a:xfrm>
          <a:prstGeom prst="rect">
            <a:avLst/>
          </a:prstGeom>
        </p:spPr>
      </p:pic>
      <p:grpSp>
        <p:nvGrpSpPr>
          <p:cNvPr id="84" name="Group 83">
            <a:extLst>
              <a:ext uri="{FF2B5EF4-FFF2-40B4-BE49-F238E27FC236}">
                <a16:creationId xmlns:a16="http://schemas.microsoft.com/office/drawing/2014/main" id="{02FDCCEA-92A1-4088-A06A-EDC6E32A8EB3}"/>
              </a:ext>
            </a:extLst>
          </p:cNvPr>
          <p:cNvGrpSpPr/>
          <p:nvPr/>
        </p:nvGrpSpPr>
        <p:grpSpPr>
          <a:xfrm>
            <a:off x="9899793" y="564192"/>
            <a:ext cx="522194" cy="453109"/>
            <a:chOff x="8662203" y="610133"/>
            <a:chExt cx="522194" cy="453109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0E4B1593-282F-43D1-9D0F-F40A20C26DD9}"/>
                </a:ext>
              </a:extLst>
            </p:cNvPr>
            <p:cNvCxnSpPr/>
            <p:nvPr/>
          </p:nvCxnSpPr>
          <p:spPr>
            <a:xfrm flipH="1">
              <a:off x="8845349" y="610133"/>
              <a:ext cx="339048" cy="32949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01976FF-8E5E-41C5-8A77-A1E9CBCC8315}"/>
                </a:ext>
              </a:extLst>
            </p:cNvPr>
            <p:cNvSpPr/>
            <p:nvPr/>
          </p:nvSpPr>
          <p:spPr>
            <a:xfrm rot="19192388">
              <a:off x="8662203" y="923602"/>
              <a:ext cx="305906" cy="139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1ED4BF4B-0395-4E18-BD8F-035EB9AA055E}"/>
              </a:ext>
            </a:extLst>
          </p:cNvPr>
          <p:cNvSpPr/>
          <p:nvPr/>
        </p:nvSpPr>
        <p:spPr>
          <a:xfrm>
            <a:off x="10952252" y="740389"/>
            <a:ext cx="662502" cy="1057589"/>
          </a:xfrm>
          <a:custGeom>
            <a:avLst/>
            <a:gdLst>
              <a:gd name="connsiteX0" fmla="*/ 0 w 662502"/>
              <a:gd name="connsiteY0" fmla="*/ 102092 h 1057589"/>
              <a:gd name="connsiteX1" fmla="*/ 472611 w 662502"/>
              <a:gd name="connsiteY1" fmla="*/ 9624 h 1057589"/>
              <a:gd name="connsiteX2" fmla="*/ 195209 w 662502"/>
              <a:gd name="connsiteY2" fmla="*/ 307575 h 1057589"/>
              <a:gd name="connsiteX3" fmla="*/ 595901 w 662502"/>
              <a:gd name="connsiteY3" fmla="*/ 369220 h 1057589"/>
              <a:gd name="connsiteX4" fmla="*/ 133564 w 662502"/>
              <a:gd name="connsiteY4" fmla="*/ 615800 h 1057589"/>
              <a:gd name="connsiteX5" fmla="*/ 534256 w 662502"/>
              <a:gd name="connsiteY5" fmla="*/ 626074 h 1057589"/>
              <a:gd name="connsiteX6" fmla="*/ 369869 w 662502"/>
              <a:gd name="connsiteY6" fmla="*/ 913750 h 1057589"/>
              <a:gd name="connsiteX7" fmla="*/ 657546 w 662502"/>
              <a:gd name="connsiteY7" fmla="*/ 913750 h 1057589"/>
              <a:gd name="connsiteX8" fmla="*/ 534256 w 662502"/>
              <a:gd name="connsiteY8" fmla="*/ 1006218 h 1057589"/>
              <a:gd name="connsiteX9" fmla="*/ 308224 w 662502"/>
              <a:gd name="connsiteY9" fmla="*/ 1057589 h 1057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2502" h="1057589">
                <a:moveTo>
                  <a:pt x="0" y="102092"/>
                </a:moveTo>
                <a:cubicBezTo>
                  <a:pt x="220038" y="38734"/>
                  <a:pt x="440076" y="-24623"/>
                  <a:pt x="472611" y="9624"/>
                </a:cubicBezTo>
                <a:cubicBezTo>
                  <a:pt x="505146" y="43871"/>
                  <a:pt x="174661" y="247642"/>
                  <a:pt x="195209" y="307575"/>
                </a:cubicBezTo>
                <a:cubicBezTo>
                  <a:pt x="215757" y="367508"/>
                  <a:pt x="606175" y="317849"/>
                  <a:pt x="595901" y="369220"/>
                </a:cubicBezTo>
                <a:cubicBezTo>
                  <a:pt x="585627" y="420591"/>
                  <a:pt x="143838" y="572991"/>
                  <a:pt x="133564" y="615800"/>
                </a:cubicBezTo>
                <a:cubicBezTo>
                  <a:pt x="123290" y="658609"/>
                  <a:pt x="494872" y="576416"/>
                  <a:pt x="534256" y="626074"/>
                </a:cubicBezTo>
                <a:cubicBezTo>
                  <a:pt x="573640" y="675732"/>
                  <a:pt x="349321" y="865804"/>
                  <a:pt x="369869" y="913750"/>
                </a:cubicBezTo>
                <a:cubicBezTo>
                  <a:pt x="390417" y="961696"/>
                  <a:pt x="630148" y="898339"/>
                  <a:pt x="657546" y="913750"/>
                </a:cubicBezTo>
                <a:cubicBezTo>
                  <a:pt x="684944" y="929161"/>
                  <a:pt x="592476" y="982245"/>
                  <a:pt x="534256" y="1006218"/>
                </a:cubicBezTo>
                <a:cubicBezTo>
                  <a:pt x="476036" y="1030191"/>
                  <a:pt x="392130" y="1043890"/>
                  <a:pt x="308224" y="1057589"/>
                </a:cubicBez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1BFDF-1E63-56B5-C03A-5EC4BAB13C6B}"/>
              </a:ext>
            </a:extLst>
          </p:cNvPr>
          <p:cNvPicPr>
            <a:picLocks noChangeAspect="1"/>
          </p:cNvPicPr>
          <p:nvPr/>
        </p:nvPicPr>
        <p:blipFill>
          <a:blip r:embed="rId52"/>
          <a:stretch>
            <a:fillRect/>
          </a:stretch>
        </p:blipFill>
        <p:spPr>
          <a:xfrm>
            <a:off x="265235" y="152400"/>
            <a:ext cx="11811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2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47AD915C5C14EAF386939100504C4" ma:contentTypeVersion="6" ma:contentTypeDescription="Create a new document." ma:contentTypeScope="" ma:versionID="1f06f90178a718b0faa19b51e4b0ef25">
  <xsd:schema xmlns:xsd="http://www.w3.org/2001/XMLSchema" xmlns:xs="http://www.w3.org/2001/XMLSchema" xmlns:p="http://schemas.microsoft.com/office/2006/metadata/properties" xmlns:ns2="64251b1f-8f26-485a-8bf6-f1f5b5aa49e3" xmlns:ns3="b78a90eb-ba03-4a6f-8866-9ca1a14bd009" targetNamespace="http://schemas.microsoft.com/office/2006/metadata/properties" ma:root="true" ma:fieldsID="bcf1c367e24a20aa1448b6c4f8a3c733" ns2:_="" ns3:_="">
    <xsd:import namespace="64251b1f-8f26-485a-8bf6-f1f5b5aa49e3"/>
    <xsd:import namespace="b78a90eb-ba03-4a6f-8866-9ca1a14bd0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51b1f-8f26-485a-8bf6-f1f5b5aa4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a90eb-ba03-4a6f-8866-9ca1a14bd0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B6E624-C07E-49E9-9DC5-ED94BB6206B1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055ebe93-fd4d-4a43-87d4-7be346ed06b6"/>
    <ds:schemaRef ds:uri="e9ce4ce2-6ff4-4076-ba3c-f482c48db242"/>
  </ds:schemaRefs>
</ds:datastoreItem>
</file>

<file path=customXml/itemProps2.xml><?xml version="1.0" encoding="utf-8"?>
<ds:datastoreItem xmlns:ds="http://schemas.openxmlformats.org/officeDocument/2006/customXml" ds:itemID="{3B9B47EC-CE22-42E4-BFEB-83D044802C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251b1f-8f26-485a-8bf6-f1f5b5aa49e3"/>
    <ds:schemaRef ds:uri="b78a90eb-ba03-4a6f-8866-9ca1a14bd0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D6F8A2-F17A-4F3F-99D2-EC8F0EF74C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139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Secret writing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your own air powered lego car</dc:title>
  <dc:creator>Evelyn Gray</dc:creator>
  <cp:lastModifiedBy>Moira Prentice</cp:lastModifiedBy>
  <cp:revision>393</cp:revision>
  <dcterms:created xsi:type="dcterms:W3CDTF">2020-04-02T10:51:35Z</dcterms:created>
  <dcterms:modified xsi:type="dcterms:W3CDTF">2024-06-04T12:51:52Z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0x010100E0E47AD915C5C14EAF386939100504C4</vt:lpwstr>
  </property>
  <property fmtid="{D5CDD505-2E9C-101B-9397-08002B2CF9AE}" pid="3" name="EE - classification">
    <vt:lpwstr>Education and Training events</vt:lpwstr>
  </property>
  <property fmtid="{D5CDD505-2E9C-101B-9397-08002B2CF9AE}" pid="4" name="EE - actions">
    <vt:lpwstr>Archive</vt:lpwstr>
  </property>
  <property fmtid="{D5CDD505-2E9C-101B-9397-08002B2CF9AE}" pid="5" name="EE - retention">
    <vt:lpwstr>CAY + 6 years</vt:lpwstr>
  </property>
  <property fmtid="{D5CDD505-2E9C-101B-9397-08002B2CF9AE}" pid="6" name="n0164ad3d5b84a57907af32d91eb6282">
    <vt:lpwstr/>
  </property>
  <property fmtid="{D5CDD505-2E9C-101B-9397-08002B2CF9AE}" pid="7" name="TaxCatchAll">
    <vt:lpwstr/>
  </property>
  <property fmtid="{D5CDD505-2E9C-101B-9397-08002B2CF9AE}" pid="8" name="UHI classification">
    <vt:lpwstr/>
  </property>
  <property fmtid="{D5CDD505-2E9C-101B-9397-08002B2CF9AE}" pid="9" name="j928f9099e4145f8a1f3a9d8f7b9fe40">
    <vt:lpwstr/>
  </property>
  <property fmtid="{D5CDD505-2E9C-101B-9397-08002B2CF9AE}" pid="10" name="Retention schedule">
    <vt:lpwstr/>
  </property>
  <property fmtid="{D5CDD505-2E9C-101B-9397-08002B2CF9AE}" pid="11" name="_ExtendedDescription">
    <vt:lpwstr/>
  </property>
  <property fmtid="{D5CDD505-2E9C-101B-9397-08002B2CF9AE}" pid="12" name="Document category">
    <vt:lpwstr/>
  </property>
  <property fmtid="{D5CDD505-2E9C-101B-9397-08002B2CF9AE}" pid="13" name="Academic year">
    <vt:lpwstr/>
  </property>
  <property fmtid="{D5CDD505-2E9C-101B-9397-08002B2CF9AE}" pid="14" name="MediaServiceImageTags">
    <vt:lpwstr/>
  </property>
</Properties>
</file>