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velyn Gray" initials="EG" lastIdx="1" clrIdx="0">
    <p:extLst>
      <p:ext uri="{19B8F6BF-5375-455C-9EA6-DF929625EA0E}">
        <p15:presenceInfo xmlns:p15="http://schemas.microsoft.com/office/powerpoint/2012/main" userId="S::EO01EG@uhi.ac.uk::390b1187-056a-4fa5-a08d-64dfecb12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FF0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415AE1-1113-46D3-2606-6ABF4EC22226}" v="4" dt="2024-06-04T12:52:32.1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y Munro" userId="S::eo23jm@uhi.ac.uk::945d001f-f65c-48e1-84de-13920639abbb" providerId="AD" clId="Web-{1D415AE1-1113-46D3-2606-6ABF4EC22226}"/>
    <pc:docChg chg="modSld">
      <pc:chgData name="Jilly Munro" userId="S::eo23jm@uhi.ac.uk::945d001f-f65c-48e1-84de-13920639abbb" providerId="AD" clId="Web-{1D415AE1-1113-46D3-2606-6ABF4EC22226}" dt="2024-06-04T12:52:32.173" v="3" actId="1076"/>
      <pc:docMkLst>
        <pc:docMk/>
      </pc:docMkLst>
      <pc:sldChg chg="addSp delSp modSp">
        <pc:chgData name="Jilly Munro" userId="S::eo23jm@uhi.ac.uk::945d001f-f65c-48e1-84de-13920639abbb" providerId="AD" clId="Web-{1D415AE1-1113-46D3-2606-6ABF4EC22226}" dt="2024-06-04T12:52:32.173" v="3" actId="1076"/>
        <pc:sldMkLst>
          <pc:docMk/>
          <pc:sldMk cId="2376624571" sldId="266"/>
        </pc:sldMkLst>
        <pc:picChg chg="add mod">
          <ac:chgData name="Jilly Munro" userId="S::eo23jm@uhi.ac.uk::945d001f-f65c-48e1-84de-13920639abbb" providerId="AD" clId="Web-{1D415AE1-1113-46D3-2606-6ABF4EC22226}" dt="2024-06-04T12:52:32.173" v="3" actId="1076"/>
          <ac:picMkLst>
            <pc:docMk/>
            <pc:sldMk cId="2376624571" sldId="266"/>
            <ac:picMk id="3" creationId="{293C8103-DF66-CED6-6752-60F645CEDFAE}"/>
          </ac:picMkLst>
        </pc:picChg>
        <pc:picChg chg="del">
          <ac:chgData name="Jilly Munro" userId="S::eo23jm@uhi.ac.uk::945d001f-f65c-48e1-84de-13920639abbb" providerId="AD" clId="Web-{1D415AE1-1113-46D3-2606-6ABF4EC22226}" dt="2024-06-04T12:52:21.407" v="0"/>
          <ac:picMkLst>
            <pc:docMk/>
            <pc:sldMk cId="2376624571" sldId="266"/>
            <ac:picMk id="9" creationId="{D167756A-33D9-4994-9C61-F2C0EAA8FF8E}"/>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01.825"/>
    </inkml:context>
    <inkml:brush xml:id="br0">
      <inkml:brushProperty name="width" value="0.05" units="cm"/>
      <inkml:brushProperty name="height" value="0.05" units="cm"/>
      <inkml:brushProperty name="color" value="#FFFFFF"/>
    </inkml:brush>
  </inkml:definitions>
  <inkml:trace contextRef="#ctx0" brushRef="#br0">33 73 24575,'17'1'0,"0"0"0,0 2 0,23 6 0,-21-4 0,1-1 0,20 1 0,2-3 0,-7 0 0,0 1 0,38 8 0,-30-5 0,1-1 0,0-2 0,72-5 0,-32 0 0,47 2 0,-865 0 0,733 0 0,0 1 0,0-1 0,1 0 0,-1 0 0,0 0 0,0 0 0,0 0 0,0 0 0,0 0 0,0 0 0,0-1 0,0 1 0,0 0 0,0 0 0,1-1 0,-1 1 0,0-1 0,0 1 0,0-1 0,1 1 0,-1-1 0,-1-1 0,2 2 0,0-1 0,0 0 0,1 0 0,-1 1 0,0-1 0,1 0 0,-1 1 0,0-1 0,1 0 0,-1 1 0,1-1 0,-1 1 0,1-1 0,-1 0 0,1 1 0,-1-1 0,1 1 0,0-1 0,-1 1 0,2-1 0,6-4 0,0 0 0,0 1 0,11-5 0,-4 4 0,0 1 0,1 1 0,-1 0 0,30-1 0,66 6 0,-49 0 0,316-1 0,-373-1 0,0 0 0,0 0 0,0 0 0,0-1 0,0 0 0,0 0 0,0 0 0,-1 0 0,1-1 0,0 0 0,0 0 0,4-3 0,-9 5 0,1-1 0,-1 1 0,1-1 0,-1 1 0,0 0 0,1-1 0,-1 1 0,1 0 0,-1-1 0,1 1 0,-1 0 0,1 0 0,-1 0 0,1-1 0,-1 1 0,1 0 0,-1 0 0,1 0 0,-1 0 0,1 0 0,-1 0 0,1 0 0,-1 0 0,1 0 0,0 0 0,-1 0 0,1 1 0,-1-1 0,1 0 0,-1 0 0,1 0 0,-1 1 0,1-1 0,-1 0 0,0 0 0,1 1 0,-1-1 0,1 1 0,-1-1 0,0 0 0,1 1 0,-1-1 0,0 1 0,1-1 0,-1 1 0,0-1 0,0 0 0,1 1 0,-1-1 0,0 1 0,0 0 0,0-1 0,0 1 0,0-1 0,0 1 0,0-1 0,0 1 0,0-1 0,0 1 0,-1 43 0,-1-30 0,2-9 0,-2 34 0,1-31 0,1-25 0,0 1 0,2 0 0,0 1 0,0-1 0,2 1 0,0-1 0,12-28 0,-16 43 0,0 1 0,0-1 0,0 0 0,0 1 0,1-1 0,-1 1 0,0-1 0,1 1 0,-1-1 0,0 1 0,1-1 0,-1 1 0,0-1 0,1 1 0,-1-1 0,1 1 0,-1-1 0,1 1 0,-1 0 0,1-1 0,0 1 0,-1 0 0,1 0 0,-1-1 0,1 1 0,-1 0 0,1 0 0,1 0 0,-2 0 0,1 1 0,0-1 0,-1 1 0,1 0 0,-1-1 0,1 1 0,-1 0 0,1-1 0,-1 1 0,1 0 0,-1 0 0,0 0 0,1-1 0,-1 1 0,0 0 0,1 1 0,5 40 0,-6-31 0,2 2 0,-2 1 0,0-1 0,0 1 0,-1-1 0,-5 22 0,-1-20 0,7-15 0,-1 0 0,1 0 0,0 0 0,0 0 0,0 0 0,-1 0 0,1 0 0,0 0 0,0 0 0,-1 0 0,1 0 0,0 0 0,0 0 0,0 0 0,-1 0 0,1 0 0,0 0 0,0 0 0,-1 0 0,1-1 0,0 1 0,0 0 0,0 0 0,0 0 0,-1 0 0,1 0 0,0-1 0,0 1 0,0 0 0,0 0 0,0 0 0,-1 0 0,1-1 0,0 1 0,0 0 0,-11-31 0,6 17 0,3 9 0,-1 0 0,0 0 0,0 1 0,-1-1 0,1 1 0,-1 0 0,0 0 0,0 0 0,0 1 0,-1-1 0,1 1 0,-1 0 0,0 0 0,1 1 0,-1-1 0,-1 1 0,1 0 0,0 0 0,0 1 0,-10-2 0,-9 0 0,1 1 0,-1 1 0,-38 3 0,25-1 0,-405 2 0,433-3 0,1 0 0,-1 1 0,1 1 0,-1-1 0,1 1 0,-1 1 0,1 0 0,0 0 0,0 0 0,-10 7 0,16-8 0,-1-1 0,1 0 0,-1 0 0,1 0 0,-1 0 0,1 0 0,-1 0 0,0-1 0,1 1 0,-1-1 0,0 0 0,0 0 0,1 0 0,-1 0 0,-5-1 0,6 0 0,0 0 0,0 0 0,0 0 0,0 0 0,0-1 0,0 1 0,0-1 0,0 0 0,1 1 0,-1-1 0,0 0 0,1 0 0,-1 0 0,1 0 0,0 0 0,0 0 0,0-1 0,-1-2 0,-3-10 0,0 1 0,2-1 0,-3-16 0,6 39 0,0 0 0,1 0 0,0-1 0,0 1 0,3 8 0,-4-14 0,1 0 0,-1-1 0,1 1 0,0 0 0,0-1 0,-1 1 0,1-1 0,0 1 0,1-1 0,-1 1 0,0-1 0,0 0 0,1 1 0,-1-1 0,1 0 0,-1 0 0,1 0 0,-1 0 0,1 0 0,0-1 0,-1 1 0,1 0 0,0-1 0,-1 1 0,1-1 0,0 0 0,0 1 0,3-1 0,24-1 0,0-2 0,-1-1 0,41-10 0,-37 6 0,-1 2 0,50-3 0,204 11 0,-261-1 0,0 1 0,37 9 0,-32-5 0,33 2 0,-41-8 0,19 2 0,-38-2 0,0 0 0,0 0 0,0 1 0,1-1 0,-1 1 0,0 0 0,0-1 0,0 1 0,0 0 0,0 0 0,0 0 0,3 3 0,-5-4 0,0 0 0,0 0 0,0 1 0,0-1 0,0 0 0,1 0 0,-1 0 0,0 0 0,0 0 0,0 0 0,0 1 0,0-1 0,0 0 0,0 0 0,0 0 0,0 0 0,0 0 0,0 1 0,0-1 0,0 0 0,0 0 0,0 0 0,0 0 0,0 0 0,0 1 0,0-1 0,0 0 0,0 0 0,0 0 0,0 0 0,0 0 0,0 1 0,0-1 0,0 0 0,-1 0 0,1 0 0,0 0 0,0 0 0,0 0 0,0 0 0,0 1 0,0-1 0,-1 0 0,-8 4 0,-11 0 0,-134 2 0,106-7 0,-77 10 0,22 1 0,-161-3 0,258-7 0,-1 0 0,0 0 0,1-1 0,-1 1 0,0-2 0,1 1 0,-1-1 0,1 1 0,0-2 0,-12-4 0,18 6 0,0 1 0,0 0 0,0 0 0,0 0 0,0 0 0,-1 0 0,1 0 0,0 0 0,0 0 0,0 0 0,0 0 0,0 0 0,0 0 0,0 0 0,0-1 0,0 1 0,0 0 0,0 0 0,0 0 0,0 0 0,0 0 0,0 0 0,0 0 0,0 0 0,0-1 0,0 1 0,0 0 0,0 0 0,0 0 0,0 0 0,0 0 0,0 0 0,0 0 0,0-1 0,0 1 0,0 0 0,0 0 0,0 0 0,0 0 0,0 0 0,0 0 0,0 0 0,0 0 0,0 0 0,0 0 0,0-1 0,1 1 0,-1 0 0,0 0 0,0 0 0,8-3 0,10 0 0,6 2-1365,-1 1-5461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3.433"/>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4.627"/>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7.849"/>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8.896"/>
    </inkml:context>
    <inkml:brush xml:id="br0">
      <inkml:brushProperty name="width" value="0.05" units="cm"/>
      <inkml:brushProperty name="height" value="0.05" units="cm"/>
      <inkml:brushProperty name="color" value="#FFFFFF"/>
    </inkml:brush>
  </inkml:definitions>
  <inkml:trace contextRef="#ctx0" brushRef="#br0">0 1 24575,'5'0'0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9.725"/>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32.796"/>
    </inkml:context>
    <inkml:brush xml:id="br0">
      <inkml:brushProperty name="width" value="0.05" units="cm"/>
      <inkml:brushProperty name="height" value="0.05" units="cm"/>
      <inkml:brushProperty name="color" value="#FFFFFF"/>
    </inkml:brush>
  </inkml:definitions>
  <inkml:trace contextRef="#ctx0" brushRef="#br0">1 1 24575,'0'0'-8191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53.944"/>
    </inkml:context>
    <inkml:brush xml:id="br0">
      <inkml:brushProperty name="width" value="0.05" units="cm"/>
      <inkml:brushProperty name="height" value="0.05" units="cm"/>
      <inkml:brushProperty name="color" value="#FFFFFF"/>
    </inkml:brush>
  </inkml:definitions>
  <inkml:trace contextRef="#ctx0" brushRef="#br0">0 1 24575,'0'0'-8191</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54.785"/>
    </inkml:context>
    <inkml:brush xml:id="br0">
      <inkml:brushProperty name="width" value="0.05" units="cm"/>
      <inkml:brushProperty name="height" value="0.05" units="cm"/>
      <inkml:brushProperty name="color" value="#FFFFFF"/>
    </inkml:brush>
  </inkml:definitions>
  <inkml:trace contextRef="#ctx0" brushRef="#br0">0 0 24575,'0'0'-8191</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55.508"/>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56.476"/>
    </inkml:context>
    <inkml:brush xml:id="br0">
      <inkml:brushProperty name="width" value="0.05" units="cm"/>
      <inkml:brushProperty name="height" value="0.05" units="cm"/>
      <inkml:brushProperty name="color" value="#FFFFFF"/>
    </inkml:brush>
  </inkml:definitions>
  <inkml:trace contextRef="#ctx0" brushRef="#br0">1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05.634"/>
    </inkml:context>
    <inkml:brush xml:id="br0">
      <inkml:brushProperty name="width" value="0.05" units="cm"/>
      <inkml:brushProperty name="height" value="0.05" units="cm"/>
      <inkml:brushProperty name="color" value="#FFFFFF"/>
    </inkml:brush>
  </inkml:definitions>
  <inkml:trace contextRef="#ctx0" brushRef="#br0">805 128 24575,'-658'0'0,"648"0"0,1 0 0,-1-1 0,1 0 0,0 0 0,0-1 0,-1 0 0,-15-7 0,21 7 0,1 0 0,0 1 0,0-2 0,-1 1 0,1 0 0,0 0 0,1-1 0,-1 0 0,0 1 0,1-1 0,0 0 0,-1 0 0,1-1 0,0 1 0,1 0 0,-1-1 0,0 1 0,1-1 0,0 1 0,0-1 0,-1-7 0,-1-31 0,3 54 0,0 0 0,1 1 0,1-1 0,0 0 0,1 0 0,6 18 0,-8-27 0,0 0 0,0 1 0,1-1 0,-1 0 0,1 0 0,0-1 0,0 1 0,0 0 0,0-1 0,1 1 0,-1-1 0,1 0 0,-1 1 0,1-1 0,0-1 0,0 1 0,0 0 0,0-1 0,0 1 0,0-1 0,0 0 0,0 0 0,1 0 0,-1 0 0,0-1 0,1 1 0,-1-1 0,0 0 0,1 0 0,-1 0 0,1-1 0,-1 1 0,4-2 0,63-12 0,97-18 0,-133 28 0,1-3 0,-1-1 0,55-20 0,-74 23 0,1 0 0,0 2 0,0 0 0,0 1 0,31 0 0,-32 2 0,-1-1 0,0 0 0,0-1 0,0 0 0,0-1 0,0 0 0,0-2 0,14-5 0,-28 10 0,4-2-227,0 0-1,0 0 1,0 0-1,0 1 1,9-3-1,-1 4-6598</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4T10:13:05.814"/>
    </inkml:context>
    <inkml:brush xml:id="br0">
      <inkml:brushProperty name="width" value="0.05" units="cm"/>
      <inkml:brushProperty name="height" value="0.05" units="cm"/>
      <inkml:brushProperty name="color" value="#33CCFF"/>
    </inkml:brush>
  </inkml:definitions>
  <inkml:trace contextRef="#ctx0" brushRef="#br0">0 1 24575</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4T10:13:05.035"/>
    </inkml:context>
    <inkml:brush xml:id="br0">
      <inkml:brushProperty name="width" value="0.05" units="cm"/>
      <inkml:brushProperty name="height" value="0.05" units="cm"/>
      <inkml:brushProperty name="color" value="#33CCFF"/>
    </inkml:brush>
  </inkml:definitions>
  <inkml:trace contextRef="#ctx0" brushRef="#br0">0 89 24575,'9'1'0,"-1"0"0,0 1 0,0 1 0,0-1 0,0 1 0,-1 0 0,1 1 0,-1 0 0,14 9 0,14 6 0,104 63 0,-137-81 0,27 15 0,0-1 0,62 20 0,-77-29 0,54 15 0,131 24 0,-128-37 0,-1-3 0,115-6 0,-65-1 0,-70 3 0,-26 0 0,0 0 0,0-2 0,-1-1 0,1 0 0,24-7 0,8-6 0,-23 7 0,38-15 0,-53 17 0,35-7 0,-40 11 0,0-1 0,0-1 0,-1 0 0,1 0 0,-1-1 0,12-7 0,18-11 0,-28 16 0,-1 0 0,0-1 0,12-10 0,-23 17 0,0-1 0,0 1 0,-1-1 0,1 0 0,-1 0 0,1 0 0,-1 0 0,0 0 0,1 0 0,-1 0 0,0 0 0,-1 0 0,1-1 0,0 1 0,0 0 0,-1-1 0,0 1 0,1-4 0,-1 4 0,-1 1 0,1-1 0,0 0 0,-1 1 0,1-1 0,-1 1 0,1-1 0,-1 1 0,0-1 0,0 1 0,0-1 0,0 1 0,0 0 0,0 0 0,0-1 0,0 1 0,0 0 0,0 0 0,-1 0 0,1 0 0,0 0 0,-1 1 0,1-1 0,-1 0 0,1 0 0,-1 1 0,-1-1 0,-20-4 0,1 1 0,0 1 0,-1 1 0,0 1 0,1 1 0,-26 3 0,-1-1 0,-678 1 0,436-4 0,267 0 0,0-2 0,-37-8 0,32 6 0,-33-4 0,-47-5 0,1 0 0,175 48 0,115 29 0,-127-46 0,-30-7 0,38 19 0,-49-21 0,1-1 0,-1 0 0,1-1 0,1-1 0,-1 0 0,1-1 0,22 2 0,183-5 0,-94-4 0,826 3 0,-994-2 0,-43-7 0,-1-1 0,-296 3 0,253 8 0,109-2 0,-1-1 0,1-1 0,0-1 0,0-1 0,-30-11 0,0 1 0,28 10 0,-1 1 0,0 1 0,0 1 0,-42 2 0,366 0 0,-112 2 0,-139-2 0,64-1 0,-99-1 0,-1 0 0,1-1 0,0 0 0,-1-1 0,18-8 0,132-52 0,-105 36 0,-54 25 0,1 0 0,-2-1 0,1 0 0,0 0 0,-1-1 0,0 1 0,6-7 0,-11 10 0,0 1 0,1 0 0,-1 0 0,0-1 0,0 1 0,0 0 0,0 0 0,0-1 0,1 1 0,-1 0 0,0-1 0,0 1 0,0 0 0,0-1 0,0 1 0,0 0 0,0 0 0,0-1 0,0 1 0,0 0 0,0-1 0,0 1 0,0 0 0,-1-1 0,1 1 0,0 0 0,0 0 0,0-1 0,0 1 0,0 0 0,-1 0 0,1-1 0,0 1 0,0 0 0,0 0 0,-1-1 0,1 1 0,0 0 0,0 0 0,-1 0 0,1 0 0,0-1 0,-1 1 0,1 0 0,0 0 0,0 0 0,-1 0 0,1 0 0,0 0 0,-1 0 0,1 0 0,-1 0 0,-18-3 0,18 3 0,-31-2 0,1 2 0,-1 1 0,0 2 0,1 1 0,-1 1 0,1 2 0,0 1 0,-50 20 0,48-15 0,-2-2 0,1-2 0,-1 0 0,0-3 0,-39 3 0,-179-4 0,166-6 0,65 2 0,-1 1 0,-34 8 0,-23 3 0,-281-8 0,202-7 0,184 3 0,1 2 0,-1 0 0,32 10 0,86 29 0,-95-28 0,74 9 0,-89-17 0,27 1 0,0-3 0,92-5 0,-54-1 0,295 2 0,-429 0 0,1 0 0,0 2 0,0 2 0,0 1 0,-41 12 0,61-12 0,-44 14 0,-63 12 0,39-18 0,-1-2 0,-130-2 0,89-10 0,133 1 0,122 0 0,132 17 0,-193-10 0,83-2 0,-146-5 0,-2-1 0,-1 1 0,0 0 0,1 0 0,-1 0 0,1 0 0,-1 0 0,0 1 0,1 0 0,-1 0 0,0 0 0,0 0 0,1 0 0,-1 0 0,4 4 0,-7-5 0,1 0 0,-1 1 0,0-1 0,0 1 0,0-1 0,0 1 0,0-1 0,0 1 0,1-1 0,-1 1 0,-1-1 0,1 1 0,0-1 0,0 1 0,0-1 0,0 1 0,0-1 0,0 1 0,0-1 0,-1 0 0,1 1 0,0-1 0,0 1 0,-1-1 0,1 0 0,0 1 0,0-1 0,-1 1 0,1-1 0,-1 0 0,1 1 0,0-1 0,-2 1 0,-12 9 0,6-6 0,0 0 0,0-1 0,0-1 0,0 1 0,0-1 0,0-1 0,-13 2 0,-64-2 0,57-1 0,-209-2 0,277 3 0,0 1 0,0 3 0,-1 1 0,67 18 0,-82-18 0,1-1 0,0-1 0,31 0 0,68-4 0,-82 0 0,-363 0 0,311-1 0,0 2 0,0 0 0,0 0 0,0 0 0,1 1 0,-11 4 0,19-6 0,1 0 0,-1 0 0,1 0 0,-1 0 0,1 0 0,-1 1 0,1-1 0,-1 0 0,1 0 0,0 0 0,-1 1 0,1-1 0,-1 0 0,1 0 0,0 1 0,-1-1 0,1 0 0,0 1 0,-1-1 0,1 0 0,0 1 0,0-1 0,-1 0 0,1 1 0,0-1 0,0 1 0,-1 0 0,12 4 0,24-1 0,195-2 0,-174-3 0,-110 17 0,-66-5 0,93-11 0,0 2 0,0 0 0,1 2 0,-41 11 0,65-12 0,9-1 0,17 1 0,-20-3 0,82 7 0,284 32 0,-359-38 0,0 1 0,0 1 0,0 0 0,18 7 0,-29-10 0,1 0 0,-1 0 0,0 0 0,1 0 0,-1 0 0,0 0 0,1 0 0,-1 1 0,0-1 0,1 0 0,-1 0 0,0 0 0,0 0 0,1 1 0,-1-1 0,0 0 0,0 0 0,1 0 0,-1 1 0,0-1 0,0 0 0,0 1 0,1-1 0,-1 0 0,0 0 0,0 1 0,0-1 0,0 0 0,0 1 0,0-1 0,0 0 0,1 1 0,-1-1 0,0 0 0,0 1 0,0-1 0,0 0 0,0 1 0,-1-1 0,-12 6 0,-23-1 0,-128-6 0,-33 2 0,169 6 0,22 0 0,6-7 0,1 1 0,-1-1 0,0 1 0,1-1 0,-1 1 0,1-1 0,-1 1 0,1-1 0,-1 0 0,1 1 0,0-1 0,-1 0 0,1 0 0,-1 1 0,1-1 0,0 0 0,-1 0 0,1 0 0,-1 0 0,2 0 0,18 5 0,32 1 0,11 2 0,37 5 0,-52-8 0,-46-4 0,1-1 0,0 1 0,-1-1 0,1 1 0,-1 0 0,1 0 0,-1 0 0,0 1 0,0-1 0,1 0 0,1 3 0,-3-4 0,-1 0 0,0 1 0,1-1 0,-1 1 0,0-1 0,1 0 0,-1 1 0,0-1 0,1 1 0,-1-1 0,0 1 0,0 0 0,0-1 0,1 1 0,-1-1 0,0 1 0,0-1 0,0 1 0,0-1 0,0 1 0,0 0 0,0 0 0,-1 0 0,1 0 0,-1 0 0,1 0 0,-1 0 0,1-1 0,-1 1 0,0 0 0,1 0 0,-1-1 0,0 1 0,1 0 0,-1-1 0,0 1 0,0-1 0,-1 2 0,-4 1 0,-1 0 0,1-1 0,-1 1 0,1-1 0,-1-1 0,0 1 0,0-1 0,-7 0 0,-61 0 0,52-1 0,-28-1 0,31 0 0,15 1 0,7 0 0,114-1-1365,-86 1-5461</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4T10:13:07.601"/>
    </inkml:context>
    <inkml:brush xml:id="br0">
      <inkml:brushProperty name="width" value="0.05" units="cm"/>
      <inkml:brushProperty name="height" value="0.05" units="cm"/>
      <inkml:brushProperty name="color" value="#33CCFF"/>
    </inkml:brush>
  </inkml:definitions>
  <inkml:trace contextRef="#ctx0" brushRef="#br0">0 1 24575,'0'0'-8191</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4T10:13:08.466"/>
    </inkml:context>
    <inkml:brush xml:id="br0">
      <inkml:brushProperty name="width" value="0.05" units="cm"/>
      <inkml:brushProperty name="height" value="0.05" units="cm"/>
      <inkml:brushProperty name="color" value="#33CCFF"/>
    </inkml:brush>
  </inkml:definitions>
  <inkml:trace contextRef="#ctx0" brushRef="#br0">1 1 24575,'0'0'-8191</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4T13:21:39.316"/>
    </inkml:context>
    <inkml:brush xml:id="br0">
      <inkml:brushProperty name="width" value="0.05" units="cm"/>
      <inkml:brushProperty name="height" value="0.05" units="cm"/>
      <inkml:brushProperty name="color" value="#33CCFF"/>
    </inkml:brush>
  </inkml:definitions>
  <inkml:trace contextRef="#ctx0" brushRef="#br0">0 89 24575,'9'1'0,"-1"0"0,0 1 0,0 1 0,0-1 0,0 1 0,-1 0 0,1 1 0,-1 0 0,14 9 0,14 6 0,104 63 0,-137-81 0,27 15 0,0-1 0,62 20 0,-77-29 0,54 15 0,131 24 0,-128-37 0,-1-3 0,115-6 0,-65-1 0,-70 3 0,-26 0 0,0 0 0,0-2 0,-1-1 0,1 0 0,24-7 0,8-6 0,-23 7 0,38-15 0,-53 17 0,35-7 0,-40 11 0,0-1 0,0-1 0,-1 0 0,1 0 0,-1-1 0,12-7 0,18-11 0,-28 16 0,-1 0 0,0-1 0,12-10 0,-23 17 0,0-1 0,0 1 0,-1-1 0,1 0 0,-1 0 0,1 0 0,-1 0 0,0 0 0,1 0 0,-1 0 0,0 0 0,-1 0 0,1-1 0,0 1 0,0 0 0,-1-1 0,0 1 0,1-4 0,-1 4 0,-1 1 0,1-1 0,0 0 0,-1 1 0,1-1 0,-1 1 0,1-1 0,-1 1 0,0-1 0,0 1 0,0-1 0,0 1 0,0 0 0,0 0 0,0-1 0,0 1 0,0 0 0,0 0 0,-1 0 0,1 0 0,0 0 0,-1 1 0,1-1 0,-1 0 0,1 0 0,-1 1 0,-1-1 0,-20-4 0,1 1 0,0 1 0,-1 1 0,0 1 0,1 1 0,-26 3 0,-1-1 0,-678 1 0,436-4 0,267 0 0,0-2 0,-37-8 0,32 6 0,-33-4 0,-47-5 0,1 0 0,175 48 0,115 29 0,-127-46 0,-30-7 0,38 19 0,-49-21 0,1-1 0,-1 0 0,1-1 0,1-1 0,-1 0 0,1-1 0,22 2 0,183-5 0,-94-4 0,826 3 0,-994-2 0,-43-7 0,-1-1 0,-296 3 0,253 8 0,109-2 0,-1-1 0,1-1 0,0-1 0,0-1 0,-30-11 0,0 1 0,28 10 0,-1 1 0,0 1 0,0 1 0,-42 2 0,366 0 0,-112 2 0,-139-2 0,64-1 0,-99-1 0,-1 0 0,1-1 0,0 0 0,-1-1 0,18-8 0,132-52 0,-105 36 0,-54 25 0,1 0 0,-2-1 0,1 0 0,0 0 0,-1-1 0,0 1 0,6-7 0,-11 10 0,0 1 0,1 0 0,-1 0 0,0-1 0,0 1 0,0 0 0,0 0 0,0-1 0,1 1 0,-1 0 0,0-1 0,0 1 0,0 0 0,0-1 0,0 1 0,0 0 0,0 0 0,0-1 0,0 1 0,0 0 0,0-1 0,0 1 0,0 0 0,-1-1 0,1 1 0,0 0 0,0 0 0,0-1 0,0 1 0,0 0 0,-1 0 0,1-1 0,0 1 0,0 0 0,0 0 0,-1-1 0,1 1 0,0 0 0,0 0 0,-1 0 0,1 0 0,0-1 0,-1 1 0,1 0 0,0 0 0,0 0 0,-1 0 0,1 0 0,0 0 0,-1 0 0,1 0 0,-1 0 0,-18-3 0,18 3 0,-31-2 0,1 2 0,-1 1 0,0 2 0,1 1 0,-1 1 0,1 2 0,0 1 0,-50 20 0,48-15 0,-2-2 0,1-2 0,-1 0 0,0-3 0,-39 3 0,-179-4 0,166-6 0,65 2 0,-1 1 0,-34 8 0,-23 3 0,-281-8 0,202-7 0,184 3 0,1 2 0,-1 0 0,32 10 0,86 29 0,-95-28 0,74 9 0,-89-17 0,27 1 0,0-3 0,92-5 0,-54-1 0,295 2 0,-429 0 0,1 0 0,0 2 0,0 2 0,0 1 0,-41 12 0,61-12 0,-44 14 0,-63 12 0,39-18 0,-1-2 0,-130-2 0,89-10 0,133 1 0,122 0 0,132 17 0,-193-10 0,83-2 0,-146-5 0,-2-1 0,-1 1 0,0 0 0,1 0 0,-1 0 0,1 0 0,-1 0 0,0 1 0,1 0 0,-1 0 0,0 0 0,0 0 0,1 0 0,-1 0 0,4 4 0,-7-5 0,1 0 0,-1 1 0,0-1 0,0 1 0,0-1 0,0 1 0,0-1 0,0 1 0,1-1 0,-1 1 0,-1-1 0,1 1 0,0-1 0,0 1 0,0-1 0,0 1 0,0-1 0,0 1 0,0-1 0,-1 0 0,1 1 0,0-1 0,0 1 0,-1-1 0,1 0 0,0 1 0,0-1 0,-1 1 0,1-1 0,-1 0 0,1 1 0,0-1 0,-2 1 0,-12 9 0,6-6 0,0 0 0,0-1 0,0-1 0,0 1 0,0-1 0,0-1 0,-13 2 0,-64-2 0,57-1 0,-209-2 0,277 3 0,0 1 0,0 3 0,-1 1 0,67 18 0,-82-18 0,1-1 0,0-1 0,31 0 0,68-4 0,-82 0 0,-363 0 0,311-1 0,0 2 0,0 0 0,0 0 0,0 0 0,1 1 0,-11 4 0,19-6 0,1 0 0,-1 0 0,1 0 0,-1 0 0,1 0 0,-1 1 0,1-1 0,-1 0 0,1 0 0,0 0 0,-1 1 0,1-1 0,-1 0 0,1 0 0,0 1 0,-1-1 0,1 0 0,0 1 0,-1-1 0,1 0 0,0 1 0,0-1 0,-1 0 0,1 1 0,0-1 0,0 1 0,-1 0 0,12 4 0,24-1 0,195-2 0,-174-3 0,-110 17 0,-66-5 0,93-11 0,0 2 0,0 0 0,1 2 0,-41 11 0,65-12 0,9-1 0,17 1 0,-20-3 0,82 7 0,284 32 0,-359-38 0,0 1 0,0 1 0,0 0 0,18 7 0,-29-10 0,1 0 0,-1 0 0,0 0 0,1 0 0,-1 0 0,0 0 0,1 0 0,-1 1 0,0-1 0,1 0 0,-1 0 0,0 0 0,0 0 0,1 1 0,-1-1 0,0 0 0,0 0 0,1 0 0,-1 1 0,0-1 0,0 0 0,0 1 0,1-1 0,-1 0 0,0 0 0,0 1 0,0-1 0,0 0 0,0 1 0,0-1 0,0 0 0,1 1 0,-1-1 0,0 0 0,0 1 0,0-1 0,0 0 0,0 1 0,-1-1 0,-12 6 0,-23-1 0,-128-6 0,-33 2 0,169 6 0,22 0 0,6-7 0,1 1 0,-1-1 0,0 1 0,1-1 0,-1 1 0,1-1 0,-1 1 0,1-1 0,-1 0 0,1 1 0,0-1 0,-1 0 0,1 0 0,-1 1 0,1-1 0,0 0 0,-1 0 0,1 0 0,-1 0 0,2 0 0,18 5 0,32 1 0,11 2 0,37 5 0,-52-8 0,-46-4 0,1-1 0,0 1 0,-1-1 0,1 1 0,-1 0 0,1 0 0,-1 0 0,0 1 0,0-1 0,1 0 0,1 3 0,-3-4 0,-1 0 0,0 1 0,1-1 0,-1 1 0,0-1 0,1 0 0,-1 1 0,0-1 0,1 1 0,-1-1 0,0 1 0,0 0 0,0-1 0,1 1 0,-1-1 0,0 1 0,0-1 0,0 1 0,0-1 0,0 1 0,0 0 0,0 0 0,-1 0 0,1 0 0,-1 0 0,1 0 0,-1 0 0,1-1 0,-1 1 0,0 0 0,1 0 0,-1-1 0,0 1 0,1 0 0,-1-1 0,0 1 0,0-1 0,-1 2 0,-4 1 0,-1 0 0,1-1 0,-1 1 0,1-1 0,-1-1 0,0 1 0,0-1 0,-7 0 0,-61 0 0,52-1 0,-28-1 0,31 0 0,15 1 0,7 0 0,114-1-1365,-86 1-5461</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4T13:21:39.317"/>
    </inkml:context>
    <inkml:brush xml:id="br0">
      <inkml:brushProperty name="width" value="0.05" units="cm"/>
      <inkml:brushProperty name="height" value="0.05" units="cm"/>
      <inkml:brushProperty name="color" value="#33CCFF"/>
    </inkml:brush>
  </inkml:definitions>
  <inkml:trace contextRef="#ctx0" brushRef="#br0">0 1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08.105"/>
    </inkml:context>
    <inkml:brush xml:id="br0">
      <inkml:brushProperty name="width" value="0.05" units="cm"/>
      <inkml:brushProperty name="height" value="0.05" units="cm"/>
      <inkml:brushProperty name="color" value="#FFFFFF"/>
    </inkml:brush>
  </inkml:definitions>
  <inkml:trace contextRef="#ctx0" brushRef="#br0">1 58 24575,'9'-1'0,"1"0"0,-1-1 0,1 1 0,14-7 0,28-4 0,67 9 0,-87 4 0,0-2 0,0-1 0,41-7 0,-25 1-341,0 2 0,0 2-1,64 3 1,-88 2-6485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10.439"/>
    </inkml:context>
    <inkml:brush xml:id="br0">
      <inkml:brushProperty name="width" value="0.05" units="cm"/>
      <inkml:brushProperty name="height" value="0.05" units="cm"/>
      <inkml:brushProperty name="color" value="#FFFFFF"/>
    </inkml:brush>
  </inkml:definitions>
  <inkml:trace contextRef="#ctx0" brushRef="#br0">848 33 24575,'-23'1'0,"1"1"0,-1 1 0,-32 8 0,18-5 0,-1-2 0,0-2 0,-54-2 0,47-1 0,36 1 0,0-1 0,1 0 0,-1 0 0,0-1 0,0 0 0,1-1 0,0 0 0,-1 0 0,1-1 0,0 0 0,-7-5 0,6 4 0,-1 1 0,1 0 0,-1 1 0,1 0 0,-1 0 0,0 1 0,0 0 0,-14 0 0,-86 3 0,55 1 0,-14-1-1365,39-1-5461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13.295"/>
    </inkml:context>
    <inkml:brush xml:id="br0">
      <inkml:brushProperty name="width" value="0.05" units="cm"/>
      <inkml:brushProperty name="height" value="0.05" units="cm"/>
      <inkml:brushProperty name="color" value="#FFFFFF"/>
    </inkml:brush>
  </inkml:definitions>
  <inkml:trace contextRef="#ctx0" brushRef="#br0">0 3 24575,'3'3'0,"1"0"0,-1-1 0,1 0 0,0 1 0,0-1 0,0 0 0,0-1 0,0 1 0,0-1 0,0 0 0,0 0 0,7 1 0,56 2 0,-52-3 0,227-1 0,-108-1 0,-125 1 0,-1 0 0,1-1 0,-1 0 0,1 0 0,-1-1 0,13-4 0,-21 6 0,1 0 0,-1 0 0,0 0 0,1 0 0,-1 0 0,0-1 0,0 1 0,1 0 0,-1 0 0,0 0 0,0 0 0,1 0 0,-1 0 0,0 0 0,0-1 0,1 1 0,-1 0 0,0 0 0,0 0 0,0 0 0,1-1 0,-1 1 0,0 0 0,0 0 0,0-1 0,0 1 0,1 0 0,-1 0 0,0-1 0,0 1 0,0 0 0,0 0 0,0-1 0,0 1 0,0 0 0,0-1 0,0 1 0,0 0 0,0-1 0,-11-4 0,-20 1 0,11 4 0,1 1 0,0 0 0,-32 8 0,-8 1 0,-250-2 0,249-9 0,97 1 0,0-1 0,0-2 0,48-11 0,-46 8 0,0 2 0,0 1 0,63 4 0,-46 0 0,-38 0 0,0 1 0,0 1 0,20 5 0,-17-3 0,38 5 0,42-9 0,-165-2-1365,38 1-5461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14.040"/>
    </inkml:context>
    <inkml:brush xml:id="br0">
      <inkml:brushProperty name="width" value="0.05" units="cm"/>
      <inkml:brushProperty name="height" value="0.05" units="cm"/>
      <inkml:brushProperty name="color" value="#FFFFFF"/>
    </inkml:brush>
  </inkml:definitions>
  <inkml:trace contextRef="#ctx0" brushRef="#br0">1 6 24575,'5'-5'0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16.099"/>
    </inkml:context>
    <inkml:brush xml:id="br0">
      <inkml:brushProperty name="width" value="0.05" units="cm"/>
      <inkml:brushProperty name="height" value="0.05" units="cm"/>
      <inkml:brushProperty name="color" value="#FFFFFF"/>
    </inkml:brush>
  </inkml:definitions>
  <inkml:trace contextRef="#ctx0" brushRef="#br0">143 86 24575,'405'0'0,"-862"0"0,446 0 0,3 1 0,1-1 0,0 0 0,-1-1 0,1 1 0,0-1 0,0-1 0,-1 0 0,-12-4 0,20 6 0,0 0 0,0 0 0,1 0 0,-1 0 0,0 0 0,0 0 0,0 0 0,1 0 0,-1 0 0,0-1 0,0 1 0,1 0 0,-1 0 0,0 0 0,0 0 0,0 0 0,1 0 0,-1 0 0,0 0 0,0-1 0,0 1 0,0 0 0,1 0 0,-1 0 0,0 0 0,0-1 0,0 1 0,0 0 0,0 0 0,1 0 0,-1-1 0,0 1 0,0 0 0,0 0 0,0-1 0,0 1 0,0 0 0,0 0 0,0-1 0,0 1 0,0 0 0,0 0 0,0 0 0,0-1 0,0 1 0,0 0 0,0 0 0,0-1 0,0 1 0,-1 0 0,1 0 0,0 0 0,0-1 0,0 1 0,0 0 0,0 0 0,-1 0 0,1-1 0,0 1 0,0 0 0,0 0 0,0 0 0,-1 0 0,1 0 0,0 0 0,0-1 0,-1 1 0,20-4 0,19-1 0,94-17 0,-86 12 0,0 2 0,70-4 0,92 9 0,-134 3 0,-175 0-1365,74 0-5461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0.757"/>
    </inkml:context>
    <inkml:brush xml:id="br0">
      <inkml:brushProperty name="width" value="0.05" units="cm"/>
      <inkml:brushProperty name="height" value="0.05" units="cm"/>
      <inkml:brushProperty name="color" value="#FFFFFF"/>
    </inkml:brush>
  </inkml:definitions>
  <inkml:trace contextRef="#ctx0" brushRef="#br0">202 146 24575,'15'0'0,"-1"-1"0,1 0 0,0 0 0,25-8 0,-15 3 0,1 1 0,-1 1 0,33-1 0,80 6 0,-73 0 0,146 0 0,-718-1 0,485-2 0,0 0 0,-26-6 0,-13-2 0,3 7 0,40 3 0,0 0 0,-1-2 0,-28-6 0,45 8 0,1-1 0,-1 1 0,1-1 0,-1 1 0,1-1 0,-1 1 0,1-1 0,0 0 0,-1 0 0,1 0 0,0 0 0,0 0 0,-1 0 0,1 0 0,0 0 0,0 0 0,0-1 0,0 1 0,1 0 0,-1-1 0,0 1 0,0-2 0,1 1 0,0 1 0,0 0 0,0 0 0,0-1 0,0 1 0,0 0 0,0 0 0,1-1 0,-1 1 0,1 0 0,-1 0 0,1 0 0,-1-1 0,1 1 0,0 0 0,-1 0 0,1 0 0,0 0 0,0 0 0,0 0 0,0 1 0,0-1 0,0 0 0,0 0 0,0 1 0,2-2 0,5-2 0,0 0 0,0 0 0,1 1 0,-1 0 0,1 1 0,0 0 0,0 0 0,12-1 0,77 1 0,-77 2 0,333 3 0,-329-1 0,0 0 0,33 8 0,31 3 0,-81-12 0,-1-1 0,0 1 0,1 0 0,-1 1 0,0 0 0,12 4 0,-15-4 0,-1 0 0,1 1 0,-1-1 0,0 0 0,0 1 0,0 0 0,0 0 0,0 0 0,0 0 0,-1 0 0,0 0 0,1 1 0,1 5 0,10 22 0,-11-22 0,1 1 0,1-1 0,-1 0 0,2 0 0,6 10 0,-10-17 0,-1-1 0,1 1 0,0 0 0,-1-1 0,1 1 0,0-1 0,0 0 0,0 0 0,0 1 0,0-1 0,0-1 0,1 1 0,-1 0 0,0 0 0,0-1 0,1 1 0,-1-1 0,0 0 0,1 0 0,-1 0 0,0 0 0,1 0 0,-1 0 0,0-1 0,1 1 0,-1-1 0,4-1 0,-2 0 0,0 1 0,0-1 0,0-1 0,-1 1 0,1-1 0,-1 1 0,1-1 0,-1 0 0,0 0 0,0 0 0,0-1 0,-1 1 0,1-1 0,-1 0 0,0 1 0,0-1 0,0 0 0,0 0 0,-1 0 0,0-1 0,0 1 0,1-6 0,1-7 0,-1-1 0,0 1 0,-3-35 0,1 56 0,-1 1 0,0 0 0,0 0 0,0 0 0,-1-1 0,1 1 0,-1-1 0,-4 7 0,4-7 0,0-1 0,0 1 0,0-1 0,-1 1 0,1-1 0,-1 0 0,0 0 0,0-1 0,0 1 0,0 0 0,0-1 0,-1 0 0,1 0 0,-8 3 0,-7 0 0,-1-2 0,-1 0 0,1-1 0,0-1 0,0-1 0,-36-3 0,1 0 0,22 2 0,-196-10 0,-4-8 0,203 12 342,28 6-424,0 1 1,0-1 0,0 1 0,0-1-1,0 0 1,0 1 0,0-1-1,0 0 1,1 0 0,-1 0 0,0 0-1,0 0 1,1 0 0,-1 0 0,0 0-1,1 0 1,-1 0 0,1 0 0,0 0-1,-1-3 1,1-7-6745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2-23T12:17:22.473"/>
    </inkml:context>
    <inkml:brush xml:id="br0">
      <inkml:brushProperty name="width" value="0.05" units="cm"/>
      <inkml:brushProperty name="height" value="0.05" units="cm"/>
      <inkml:brushProperty name="color" value="#FFFFFF"/>
    </inkml:brush>
  </inkml:definitions>
  <inkml:trace contextRef="#ctx0" brushRef="#br0">1 1 24575,'0'8'0,"1"-1"0,0 1 0,1-1 0,-1 1 0,1-1 0,6 14 0,24 42 0,-17-34 0,-11-22 0,-1 0 0,1-1 0,1 1 0,-1-1 0,7 8 0,-8-11 0,0-1 0,0 0 0,0 1 0,1-1 0,-1 0 0,0-1 0,1 1 0,-1 0 0,1-1 0,0 0 0,-1 0 0,8 1 0,25 2 0,0-2 0,66-5 0,-22-1 0,12 6 0,75-5 0,-144-1-1365,-4-2-5461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C647C7-0248-4F1B-A9C4-92C2D68ED902}" type="datetimeFigureOut">
              <a:rPr lang="en-IE" smtClean="0"/>
              <a:t>04/06/2024</a:t>
            </a:fld>
            <a:endParaRPr lang="en-I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C907CE-53FC-4C3F-8D4B-7B90A79A5A24}" type="slidenum">
              <a:rPr lang="en-IE" smtClean="0"/>
              <a:t>‹#›</a:t>
            </a:fld>
            <a:endParaRPr lang="en-IE" dirty="0"/>
          </a:p>
        </p:txBody>
      </p:sp>
    </p:spTree>
    <p:extLst>
      <p:ext uri="{BB962C8B-B14F-4D97-AF65-F5344CB8AC3E}">
        <p14:creationId xmlns:p14="http://schemas.microsoft.com/office/powerpoint/2010/main" val="38497480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86BBF-4B85-4D71-9748-6E4DC1EF96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3B0C617-96B3-4E6C-8260-752541C59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CAD8A95C-0FFC-498B-93C5-AC59EE1A3325}"/>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5" name="Footer Placeholder 4">
            <a:extLst>
              <a:ext uri="{FF2B5EF4-FFF2-40B4-BE49-F238E27FC236}">
                <a16:creationId xmlns:a16="http://schemas.microsoft.com/office/drawing/2014/main" id="{AC3DE98C-343C-4EE7-8121-50B346A416E8}"/>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CBBBD84A-E3BA-41E3-8850-5745BEA4DE1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801730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8359-5480-4808-814A-04DBB8CA1463}"/>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B3CACFC-39C2-4DAA-93F1-6E69FBFB44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2C9C744-4FB7-406F-8D46-600FA7DF0544}"/>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5" name="Footer Placeholder 4">
            <a:extLst>
              <a:ext uri="{FF2B5EF4-FFF2-40B4-BE49-F238E27FC236}">
                <a16:creationId xmlns:a16="http://schemas.microsoft.com/office/drawing/2014/main" id="{DF0F7AAD-5925-4D7D-9477-FE0802960302}"/>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5E07D35C-CEFA-44E5-B2CB-EC7C51DC3D97}"/>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514898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4CA523-B075-45AB-87DA-83CB965ACA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9A5DB4D1-55A4-44FE-97EE-0B45614DD7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78FD859-472D-4B06-98BC-0020D3A23CF5}"/>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5" name="Footer Placeholder 4">
            <a:extLst>
              <a:ext uri="{FF2B5EF4-FFF2-40B4-BE49-F238E27FC236}">
                <a16:creationId xmlns:a16="http://schemas.microsoft.com/office/drawing/2014/main" id="{B068BDF4-0311-415A-AF96-5288C5CAEACF}"/>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31752A0C-763B-48A5-8097-842B203E709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273670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4F1BC-ADAB-49FE-89C0-A997F53D5D4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DF8B36A-7689-485A-BD36-2620AA864A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55C65D4-998F-4DA5-ACD0-2434A158E286}"/>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5" name="Footer Placeholder 4">
            <a:extLst>
              <a:ext uri="{FF2B5EF4-FFF2-40B4-BE49-F238E27FC236}">
                <a16:creationId xmlns:a16="http://schemas.microsoft.com/office/drawing/2014/main" id="{E77A4628-982E-4922-87B3-7BD995E649A6}"/>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B92E3986-732D-4316-A604-7E023DF231A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402625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9A473-EA6B-4A2B-908D-8780D753E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21964F70-AF78-4703-AF50-A09826C43B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2CC7EA-4856-451D-89E5-D4051B4FB0DC}"/>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5" name="Footer Placeholder 4">
            <a:extLst>
              <a:ext uri="{FF2B5EF4-FFF2-40B4-BE49-F238E27FC236}">
                <a16:creationId xmlns:a16="http://schemas.microsoft.com/office/drawing/2014/main" id="{3365A90D-CF07-47EA-82FB-8550E7F9EE31}"/>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4A19716F-E4CB-4C4B-BDE5-A5FB6347C8B5}"/>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54244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0019-08FF-4078-971E-8EFFCD50783D}"/>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C392D95-A994-4C68-9B9D-2AAC09F4A4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5DD42780-1F62-466B-BBA8-336BEC9122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931C6CC-AC27-4639-8956-CC796A53998A}"/>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6" name="Footer Placeholder 5">
            <a:extLst>
              <a:ext uri="{FF2B5EF4-FFF2-40B4-BE49-F238E27FC236}">
                <a16:creationId xmlns:a16="http://schemas.microsoft.com/office/drawing/2014/main" id="{1592DA44-87D5-4510-81E9-7D06727BD4F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120A70DA-13D1-40E6-822E-1CA62A66DEF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76171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EED7-C306-4165-940C-C5D6EAE506F0}"/>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4C9435A8-F9A4-4808-920F-26224B2171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C3454C-C6F0-464A-AB82-E27400382A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7B35F0E4-7443-4898-9613-9136BF73A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31CA7A-14CB-4FC5-BFAD-E6E0F137F9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B01BF4B5-6110-459A-8E93-972FED1F9491}"/>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8" name="Footer Placeholder 7">
            <a:extLst>
              <a:ext uri="{FF2B5EF4-FFF2-40B4-BE49-F238E27FC236}">
                <a16:creationId xmlns:a16="http://schemas.microsoft.com/office/drawing/2014/main" id="{77D24E01-0596-4FB8-81F5-2F6A83A2252B}"/>
              </a:ext>
            </a:extLst>
          </p:cNvPr>
          <p:cNvSpPr>
            <a:spLocks noGrp="1"/>
          </p:cNvSpPr>
          <p:nvPr>
            <p:ph type="ftr" sz="quarter" idx="11"/>
          </p:nvPr>
        </p:nvSpPr>
        <p:spPr/>
        <p:txBody>
          <a:bodyPr/>
          <a:lstStyle/>
          <a:p>
            <a:endParaRPr lang="en-IE" dirty="0"/>
          </a:p>
        </p:txBody>
      </p:sp>
      <p:sp>
        <p:nvSpPr>
          <p:cNvPr id="9" name="Slide Number Placeholder 8">
            <a:extLst>
              <a:ext uri="{FF2B5EF4-FFF2-40B4-BE49-F238E27FC236}">
                <a16:creationId xmlns:a16="http://schemas.microsoft.com/office/drawing/2014/main" id="{55015803-B3C9-400F-B010-04D0EF854524}"/>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89119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CAB4-1B79-4A48-8D19-72C229342A11}"/>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1279D2A-6C6A-4377-8E8C-20D14418330A}"/>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4" name="Footer Placeholder 3">
            <a:extLst>
              <a:ext uri="{FF2B5EF4-FFF2-40B4-BE49-F238E27FC236}">
                <a16:creationId xmlns:a16="http://schemas.microsoft.com/office/drawing/2014/main" id="{DBA23845-8A06-4441-84EC-2FA85D34A805}"/>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074F1E66-9590-416B-9228-0B31A6D246EF}"/>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43074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6882B3-ADFC-42E7-942E-6159EA3DB2D7}"/>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3" name="Footer Placeholder 2">
            <a:extLst>
              <a:ext uri="{FF2B5EF4-FFF2-40B4-BE49-F238E27FC236}">
                <a16:creationId xmlns:a16="http://schemas.microsoft.com/office/drawing/2014/main" id="{9A7D113C-793F-463C-99E6-2DFF96898541}"/>
              </a:ext>
            </a:extLst>
          </p:cNvPr>
          <p:cNvSpPr>
            <a:spLocks noGrp="1"/>
          </p:cNvSpPr>
          <p:nvPr>
            <p:ph type="ftr" sz="quarter" idx="11"/>
          </p:nvPr>
        </p:nvSpPr>
        <p:spPr/>
        <p:txBody>
          <a:bodyPr/>
          <a:lstStyle/>
          <a:p>
            <a:endParaRPr lang="en-IE" dirty="0"/>
          </a:p>
        </p:txBody>
      </p:sp>
      <p:sp>
        <p:nvSpPr>
          <p:cNvPr id="4" name="Slide Number Placeholder 3">
            <a:extLst>
              <a:ext uri="{FF2B5EF4-FFF2-40B4-BE49-F238E27FC236}">
                <a16:creationId xmlns:a16="http://schemas.microsoft.com/office/drawing/2014/main" id="{CEB3C563-7CA2-4B31-A47D-FAC89060393D}"/>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4025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58E03-FF46-4E3D-86D6-DFF206E7B4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DE7216E-6BE0-438C-B6DE-BD298C2E3A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F767709-0493-4148-95EE-E47DA59D9C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C7889F-A34D-4D69-B50C-BE6994210284}"/>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6" name="Footer Placeholder 5">
            <a:extLst>
              <a:ext uri="{FF2B5EF4-FFF2-40B4-BE49-F238E27FC236}">
                <a16:creationId xmlns:a16="http://schemas.microsoft.com/office/drawing/2014/main" id="{6FF1C5ED-171A-439A-BA9E-6A52D92AA5A5}"/>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8EDC94D-44F2-429E-92B3-2A8BDFBC4651}"/>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337689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FC280-5BF1-4A93-B0DE-663290E4E5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38EDA1B0-C83B-4250-949E-7CCBD5542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a:extLst>
              <a:ext uri="{FF2B5EF4-FFF2-40B4-BE49-F238E27FC236}">
                <a16:creationId xmlns:a16="http://schemas.microsoft.com/office/drawing/2014/main" id="{BCBAF7AA-5865-41B1-AFD8-15051AE0FF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2264C6-89C4-484D-B4A8-9A4462C0CA9C}"/>
              </a:ext>
            </a:extLst>
          </p:cNvPr>
          <p:cNvSpPr>
            <a:spLocks noGrp="1"/>
          </p:cNvSpPr>
          <p:nvPr>
            <p:ph type="dt" sz="half" idx="10"/>
          </p:nvPr>
        </p:nvSpPr>
        <p:spPr/>
        <p:txBody>
          <a:bodyPr/>
          <a:lstStyle/>
          <a:p>
            <a:fld id="{9D4DF221-CB2E-4F94-AE13-4CC950482E9D}" type="datetimeFigureOut">
              <a:rPr lang="en-IE" smtClean="0"/>
              <a:t>04/06/2024</a:t>
            </a:fld>
            <a:endParaRPr lang="en-IE" dirty="0"/>
          </a:p>
        </p:txBody>
      </p:sp>
      <p:sp>
        <p:nvSpPr>
          <p:cNvPr id="6" name="Footer Placeholder 5">
            <a:extLst>
              <a:ext uri="{FF2B5EF4-FFF2-40B4-BE49-F238E27FC236}">
                <a16:creationId xmlns:a16="http://schemas.microsoft.com/office/drawing/2014/main" id="{C921B0A2-FEA6-401F-9284-37A364BE3FFB}"/>
              </a:ext>
            </a:extLst>
          </p:cNvPr>
          <p:cNvSpPr>
            <a:spLocks noGrp="1"/>
          </p:cNvSpPr>
          <p:nvPr>
            <p:ph type="ftr" sz="quarter" idx="11"/>
          </p:nvPr>
        </p:nvSpPr>
        <p:spPr/>
        <p:txBody>
          <a:bodyPr/>
          <a:lstStyle/>
          <a:p>
            <a:endParaRPr lang="en-IE" dirty="0"/>
          </a:p>
        </p:txBody>
      </p:sp>
      <p:sp>
        <p:nvSpPr>
          <p:cNvPr id="7" name="Slide Number Placeholder 6">
            <a:extLst>
              <a:ext uri="{FF2B5EF4-FFF2-40B4-BE49-F238E27FC236}">
                <a16:creationId xmlns:a16="http://schemas.microsoft.com/office/drawing/2014/main" id="{DFF114EB-CDB4-46CD-9D6C-45C99681FC18}"/>
              </a:ext>
            </a:extLst>
          </p:cNvPr>
          <p:cNvSpPr>
            <a:spLocks noGrp="1"/>
          </p:cNvSpPr>
          <p:nvPr>
            <p:ph type="sldNum" sz="quarter" idx="12"/>
          </p:nvPr>
        </p:nvSpPr>
        <p:spPr/>
        <p:txBody>
          <a:bodyPr/>
          <a:lstStyle/>
          <a:p>
            <a:fld id="{533F267C-97F2-4B8C-944C-1AAB29AD41ED}" type="slidenum">
              <a:rPr lang="en-IE" smtClean="0"/>
              <a:t>‹#›</a:t>
            </a:fld>
            <a:endParaRPr lang="en-IE" dirty="0"/>
          </a:p>
        </p:txBody>
      </p:sp>
    </p:spTree>
    <p:extLst>
      <p:ext uri="{BB962C8B-B14F-4D97-AF65-F5344CB8AC3E}">
        <p14:creationId xmlns:p14="http://schemas.microsoft.com/office/powerpoint/2010/main" val="126523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762E8D-F680-46EE-9A8E-4B09C1898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8B7D00CB-6660-45FD-9A12-EEED300FF0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47F7CF5-D1E8-4425-8656-F4FC85F38D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DF221-CB2E-4F94-AE13-4CC950482E9D}" type="datetimeFigureOut">
              <a:rPr lang="en-IE" smtClean="0"/>
              <a:t>04/06/2024</a:t>
            </a:fld>
            <a:endParaRPr lang="en-IE" dirty="0"/>
          </a:p>
        </p:txBody>
      </p:sp>
      <p:sp>
        <p:nvSpPr>
          <p:cNvPr id="5" name="Footer Placeholder 4">
            <a:extLst>
              <a:ext uri="{FF2B5EF4-FFF2-40B4-BE49-F238E27FC236}">
                <a16:creationId xmlns:a16="http://schemas.microsoft.com/office/drawing/2014/main" id="{5133C4F9-74A1-4322-A0DB-34BCD6A0D4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a:extLst>
              <a:ext uri="{FF2B5EF4-FFF2-40B4-BE49-F238E27FC236}">
                <a16:creationId xmlns:a16="http://schemas.microsoft.com/office/drawing/2014/main" id="{B5FCF4EA-9635-4214-B027-263D9920FC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F267C-97F2-4B8C-944C-1AAB29AD41ED}" type="slidenum">
              <a:rPr lang="en-IE" smtClean="0"/>
              <a:t>‹#›</a:t>
            </a:fld>
            <a:endParaRPr lang="en-IE" dirty="0"/>
          </a:p>
        </p:txBody>
      </p:sp>
    </p:spTree>
    <p:extLst>
      <p:ext uri="{BB962C8B-B14F-4D97-AF65-F5344CB8AC3E}">
        <p14:creationId xmlns:p14="http://schemas.microsoft.com/office/powerpoint/2010/main" val="146115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customXml" Target="../ink/ink2.xml"/><Relationship Id="rId18" Type="http://schemas.openxmlformats.org/officeDocument/2006/relationships/image" Target="../media/image12.png"/><Relationship Id="rId26" Type="http://schemas.openxmlformats.org/officeDocument/2006/relationships/image" Target="../media/image16.png"/><Relationship Id="rId39" Type="http://schemas.openxmlformats.org/officeDocument/2006/relationships/image" Target="../media/image3.png"/><Relationship Id="rId21" Type="http://schemas.openxmlformats.org/officeDocument/2006/relationships/customXml" Target="../ink/ink6.xml"/><Relationship Id="rId34" Type="http://schemas.openxmlformats.org/officeDocument/2006/relationships/customXml" Target="../ink/ink15.xml"/><Relationship Id="rId42" Type="http://schemas.openxmlformats.org/officeDocument/2006/relationships/image" Target="../media/image6.png"/><Relationship Id="rId47" Type="http://schemas.openxmlformats.org/officeDocument/2006/relationships/image" Target="../media/image18.png"/><Relationship Id="rId50" Type="http://schemas.openxmlformats.org/officeDocument/2006/relationships/customXml" Target="../ink/ink22.xml"/><Relationship Id="rId2" Type="http://schemas.openxmlformats.org/officeDocument/2006/relationships/hyperlink" Target="https://www.uhi.ac.uk/en/inverness-science-festival/science-busking" TargetMode="External"/><Relationship Id="rId16" Type="http://schemas.openxmlformats.org/officeDocument/2006/relationships/image" Target="../media/image11.png"/><Relationship Id="rId29" Type="http://schemas.openxmlformats.org/officeDocument/2006/relationships/customXml" Target="../ink/ink10.xml"/><Relationship Id="rId1" Type="http://schemas.openxmlformats.org/officeDocument/2006/relationships/slideLayout" Target="../slideLayouts/slideLayout1.xml"/><Relationship Id="rId24" Type="http://schemas.openxmlformats.org/officeDocument/2006/relationships/image" Target="../media/image15.png"/><Relationship Id="rId32" Type="http://schemas.openxmlformats.org/officeDocument/2006/relationships/customXml" Target="../ink/ink13.xml"/><Relationship Id="rId37" Type="http://schemas.openxmlformats.org/officeDocument/2006/relationships/customXml" Target="../ink/ink18.xml"/><Relationship Id="rId40" Type="http://schemas.openxmlformats.org/officeDocument/2006/relationships/image" Target="../media/image4.png"/><Relationship Id="rId53" Type="http://schemas.openxmlformats.org/officeDocument/2006/relationships/customXml" Target="../ink/ink25.xml"/><Relationship Id="rId5" Type="http://schemas.openxmlformats.org/officeDocument/2006/relationships/customXml" Target="../ink/ink1.xml"/><Relationship Id="rId15" Type="http://schemas.openxmlformats.org/officeDocument/2006/relationships/customXml" Target="../ink/ink3.xml"/><Relationship Id="rId23" Type="http://schemas.openxmlformats.org/officeDocument/2006/relationships/customXml" Target="../ink/ink7.xml"/><Relationship Id="rId28" Type="http://schemas.openxmlformats.org/officeDocument/2006/relationships/image" Target="../media/image17.png"/><Relationship Id="rId36" Type="http://schemas.openxmlformats.org/officeDocument/2006/relationships/customXml" Target="../ink/ink17.xml"/><Relationship Id="rId49" Type="http://schemas.openxmlformats.org/officeDocument/2006/relationships/image" Target="../media/image19.png"/><Relationship Id="rId19" Type="http://schemas.openxmlformats.org/officeDocument/2006/relationships/customXml" Target="../ink/ink5.xml"/><Relationship Id="rId31" Type="http://schemas.openxmlformats.org/officeDocument/2006/relationships/customXml" Target="../ink/ink12.xml"/><Relationship Id="rId44" Type="http://schemas.openxmlformats.org/officeDocument/2006/relationships/customXml" Target="../ink/ink20.xml"/><Relationship Id="rId52" Type="http://schemas.openxmlformats.org/officeDocument/2006/relationships/customXml" Target="../ink/ink24.xml"/><Relationship Id="rId4" Type="http://schemas.openxmlformats.org/officeDocument/2006/relationships/image" Target="../media/image2.svg"/><Relationship Id="rId14" Type="http://schemas.openxmlformats.org/officeDocument/2006/relationships/image" Target="../media/image10.png"/><Relationship Id="rId22" Type="http://schemas.openxmlformats.org/officeDocument/2006/relationships/image" Target="../media/image14.png"/><Relationship Id="rId27" Type="http://schemas.openxmlformats.org/officeDocument/2006/relationships/customXml" Target="../ink/ink9.xml"/><Relationship Id="rId30" Type="http://schemas.openxmlformats.org/officeDocument/2006/relationships/customXml" Target="../ink/ink11.xml"/><Relationship Id="rId35" Type="http://schemas.openxmlformats.org/officeDocument/2006/relationships/customXml" Target="../ink/ink16.xml"/><Relationship Id="rId43" Type="http://schemas.openxmlformats.org/officeDocument/2006/relationships/image" Target="../media/image7.svg"/><Relationship Id="rId48" Type="http://schemas.openxmlformats.org/officeDocument/2006/relationships/customXml" Target="../ink/ink21.xml"/><Relationship Id="rId51" Type="http://schemas.openxmlformats.org/officeDocument/2006/relationships/customXml" Target="../ink/ink23.xml"/><Relationship Id="rId3" Type="http://schemas.openxmlformats.org/officeDocument/2006/relationships/image" Target="../media/image1.png"/><Relationship Id="rId12" Type="http://schemas.openxmlformats.org/officeDocument/2006/relationships/image" Target="../media/image9.png"/><Relationship Id="rId17" Type="http://schemas.openxmlformats.org/officeDocument/2006/relationships/customXml" Target="../ink/ink4.xml"/><Relationship Id="rId25" Type="http://schemas.openxmlformats.org/officeDocument/2006/relationships/customXml" Target="../ink/ink8.xml"/><Relationship Id="rId33" Type="http://schemas.openxmlformats.org/officeDocument/2006/relationships/customXml" Target="../ink/ink14.xml"/><Relationship Id="rId38" Type="http://schemas.openxmlformats.org/officeDocument/2006/relationships/customXml" Target="../ink/ink19.xml"/><Relationship Id="rId20" Type="http://schemas.openxmlformats.org/officeDocument/2006/relationships/image" Target="../media/image13.png"/><Relationship Id="rId41" Type="http://schemas.openxmlformats.org/officeDocument/2006/relationships/image" Target="../media/image5.svg"/><Relationship Id="rId5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FCAEC-0623-41E6-853D-1A133C94C581}"/>
              </a:ext>
            </a:extLst>
          </p:cNvPr>
          <p:cNvSpPr>
            <a:spLocks noGrp="1"/>
          </p:cNvSpPr>
          <p:nvPr>
            <p:ph type="ctrTitle"/>
          </p:nvPr>
        </p:nvSpPr>
        <p:spPr>
          <a:xfrm>
            <a:off x="1389773" y="42843"/>
            <a:ext cx="4004150" cy="645690"/>
          </a:xfrm>
        </p:spPr>
        <p:txBody>
          <a:bodyPr>
            <a:normAutofit fontScale="90000"/>
          </a:bodyPr>
          <a:lstStyle/>
          <a:p>
            <a:pPr algn="just"/>
            <a:br>
              <a:rPr lang="en-IE" dirty="0">
                <a:latin typeface="Arial Rounded MT Bold" panose="020F0704030504030204" pitchFamily="34" charset="0"/>
              </a:rPr>
            </a:br>
            <a:r>
              <a:rPr lang="en-IE" sz="3600" dirty="0">
                <a:solidFill>
                  <a:srgbClr val="69FF0A"/>
                </a:solidFill>
                <a:latin typeface="Arial Rounded MT Bold"/>
              </a:rPr>
              <a:t>Lemon versus Lime</a:t>
            </a:r>
            <a:endParaRPr lang="en-US" dirty="0">
              <a:solidFill>
                <a:srgbClr val="69FF0A"/>
              </a:solidFill>
              <a:latin typeface="Arial Rounded MT Bold"/>
            </a:endParaRPr>
          </a:p>
        </p:txBody>
      </p:sp>
      <p:sp>
        <p:nvSpPr>
          <p:cNvPr id="4" name="Rectangle 3">
            <a:extLst>
              <a:ext uri="{FF2B5EF4-FFF2-40B4-BE49-F238E27FC236}">
                <a16:creationId xmlns:a16="http://schemas.microsoft.com/office/drawing/2014/main" id="{FD3A6BEE-A73E-47B4-986B-4EAEDE8EAC4C}"/>
              </a:ext>
            </a:extLst>
          </p:cNvPr>
          <p:cNvSpPr/>
          <p:nvPr/>
        </p:nvSpPr>
        <p:spPr>
          <a:xfrm>
            <a:off x="274586" y="1094714"/>
            <a:ext cx="4956054" cy="1631216"/>
          </a:xfrm>
          <a:prstGeom prst="rect">
            <a:avLst/>
          </a:prstGeom>
        </p:spPr>
        <p:txBody>
          <a:bodyPr wrap="square" lIns="91440" tIns="45720" rIns="91440" bIns="45720" anchor="t">
            <a:spAutoFit/>
          </a:bodyPr>
          <a:lstStyle/>
          <a:p>
            <a:pPr lvl="0" fontAlgn="base">
              <a:buSzPts val="1000"/>
              <a:tabLst>
                <a:tab pos="457200" algn="l"/>
              </a:tabLst>
            </a:pPr>
            <a:r>
              <a:rPr lang="en-IE" sz="2000" b="1" dirty="0">
                <a:solidFill>
                  <a:srgbClr val="69FF0A"/>
                </a:solidFill>
                <a:latin typeface="Arial Rounded MT Bold" panose="020F0704030504030204" pitchFamily="34" charset="0"/>
              </a:rPr>
              <a:t>What you need:</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Lemons and limes</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Basin filled with warm water (room temp)</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Peeler</a:t>
            </a:r>
          </a:p>
        </p:txBody>
      </p:sp>
      <p:sp>
        <p:nvSpPr>
          <p:cNvPr id="5" name="Rectangle 4">
            <a:extLst>
              <a:ext uri="{FF2B5EF4-FFF2-40B4-BE49-F238E27FC236}">
                <a16:creationId xmlns:a16="http://schemas.microsoft.com/office/drawing/2014/main" id="{7353FB28-A5F9-4DFB-B34B-3D3DBFC54F9B}"/>
              </a:ext>
            </a:extLst>
          </p:cNvPr>
          <p:cNvSpPr/>
          <p:nvPr/>
        </p:nvSpPr>
        <p:spPr>
          <a:xfrm>
            <a:off x="264386" y="2964261"/>
            <a:ext cx="5287829" cy="3477875"/>
          </a:xfrm>
          <a:prstGeom prst="rect">
            <a:avLst/>
          </a:prstGeom>
        </p:spPr>
        <p:txBody>
          <a:bodyPr wrap="square" lIns="91440" tIns="45720" rIns="91440" bIns="45720" anchor="t">
            <a:spAutoFit/>
          </a:bodyPr>
          <a:lstStyle/>
          <a:p>
            <a:pPr>
              <a:spcBef>
                <a:spcPts val="0"/>
              </a:spcBef>
            </a:pPr>
            <a:r>
              <a:rPr lang="en-IE" sz="2000" b="1" dirty="0">
                <a:solidFill>
                  <a:srgbClr val="69FF0A"/>
                </a:solidFill>
                <a:latin typeface="Arial Rounded MT Bold"/>
              </a:rPr>
              <a:t>What you do:</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Drop the lemon into the basin filled with water.  What happens?</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Drop the lime into the basin filled with water. Is there a difference?</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Take the lemon and lime out of the water and peel, try to remove as much pith as possible.</a:t>
            </a:r>
          </a:p>
          <a:p>
            <a:pPr marL="342900" lvl="0" indent="-342900">
              <a:buFont typeface="Symbol" panose="05050102010706020507" pitchFamily="18" charset="2"/>
              <a:buChar char=""/>
            </a:pPr>
            <a:r>
              <a:rPr lang="en-GB" sz="2000" dirty="0">
                <a:effectLst/>
                <a:latin typeface="Arial Rounded MT Bold" panose="020F0704030504030204" pitchFamily="34" charset="0"/>
                <a:ea typeface="Times New Roman" panose="02020603050405020304" pitchFamily="18" charset="0"/>
              </a:rPr>
              <a:t>Drop the peeled lemon and lime back into the basin of water.</a:t>
            </a:r>
          </a:p>
          <a:p>
            <a:pPr marL="342900" lvl="0" indent="-342900">
              <a:buFont typeface="Symbol" panose="05050102010706020507" pitchFamily="18" charset="2"/>
              <a:buChar char=""/>
            </a:pPr>
            <a:r>
              <a:rPr lang="en-GB" sz="2000" dirty="0">
                <a:latin typeface="Arial Rounded MT Bold" panose="020F0704030504030204" pitchFamily="34" charset="0"/>
                <a:ea typeface="Times New Roman" panose="02020603050405020304" pitchFamily="18" charset="0"/>
              </a:rPr>
              <a:t>What happens now?</a:t>
            </a:r>
            <a:endParaRPr lang="en-GB" sz="2000" dirty="0">
              <a:effectLst/>
              <a:latin typeface="Arial Rounded MT Bold" panose="020F070403050403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AFFC6629-3BEF-4E7B-ACEB-54365FC3D925}"/>
              </a:ext>
            </a:extLst>
          </p:cNvPr>
          <p:cNvSpPr txBox="1"/>
          <p:nvPr/>
        </p:nvSpPr>
        <p:spPr>
          <a:xfrm>
            <a:off x="5664746" y="2120521"/>
            <a:ext cx="6016171" cy="4334776"/>
          </a:xfrm>
          <a:prstGeom prst="rect">
            <a:avLst/>
          </a:prstGeom>
          <a:noFill/>
        </p:spPr>
        <p:txBody>
          <a:bodyPr wrap="square" lIns="91440" tIns="45720" rIns="91440" bIns="45720" rtlCol="0" anchor="t">
            <a:spAutoFit/>
          </a:bodyPr>
          <a:lstStyle/>
          <a:p>
            <a:r>
              <a:rPr lang="en-IE" sz="2000" dirty="0">
                <a:solidFill>
                  <a:srgbClr val="69FF0A"/>
                </a:solidFill>
                <a:latin typeface="Arial Black"/>
              </a:rPr>
              <a:t>The Science</a:t>
            </a:r>
          </a:p>
          <a:p>
            <a:pPr>
              <a:lnSpc>
                <a:spcPct val="107000"/>
              </a:lnSpc>
              <a:spcAft>
                <a:spcPts val="800"/>
              </a:spcAft>
            </a:pPr>
            <a:r>
              <a:rPr lang="en-GB" sz="2000" b="1" dirty="0">
                <a:solidFill>
                  <a:srgbClr val="000000"/>
                </a:solidFill>
                <a:effectLst/>
                <a:latin typeface="Arial Black"/>
                <a:ea typeface="Calibri" panose="020F0502020204030204" pitchFamily="34" charset="0"/>
                <a:cs typeface="Times New Roman"/>
              </a:rPr>
              <a:t>An object will float if it is less dense than the liquid it is placed in and will sink if it is denser than the liquid it is placed in. Lemons and limes both have densities that are very close to water, so you would expect that they would both float. However, limes are slightly denser than lemons, which is why they will sink when unpeeled and lemons float. Peeling the fruit affects the density of the lemon, it will now sink slightly. But </a:t>
            </a:r>
            <a:r>
              <a:rPr lang="en-GB" sz="2000" b="1" dirty="0">
                <a:solidFill>
                  <a:srgbClr val="000000"/>
                </a:solidFill>
                <a:latin typeface="Arial Black"/>
                <a:ea typeface="Calibri" panose="020F0502020204030204" pitchFamily="34" charset="0"/>
                <a:cs typeface="Times New Roman"/>
              </a:rPr>
              <a:t>maybe </a:t>
            </a:r>
            <a:r>
              <a:rPr lang="en-GB" sz="2000" b="1" dirty="0">
                <a:solidFill>
                  <a:srgbClr val="000000"/>
                </a:solidFill>
                <a:effectLst/>
                <a:latin typeface="Arial Black"/>
                <a:ea typeface="Calibri" panose="020F0502020204030204" pitchFamily="34" charset="0"/>
                <a:cs typeface="Times New Roman"/>
              </a:rPr>
              <a:t>not as much as the unpeeled or peeled lime.</a:t>
            </a:r>
            <a:r>
              <a:rPr lang="en-GB" sz="2000" b="1" dirty="0">
                <a:solidFill>
                  <a:srgbClr val="000000"/>
                </a:solidFill>
                <a:latin typeface="Arial Rounded MT Bold"/>
                <a:ea typeface="Calibri" panose="020F0502020204030204" pitchFamily="34" charset="0"/>
                <a:cs typeface="Times New Roman"/>
              </a:rPr>
              <a:t> </a:t>
            </a:r>
            <a:endParaRPr lang="en-GB" sz="2000" b="1" dirty="0">
              <a:effectLst/>
              <a:latin typeface="Arial Rounded MT Bold" panose="020F0704030504030204" pitchFamily="34" charset="0"/>
              <a:ea typeface="Calibri" panose="020F0502020204030204" pitchFamily="34" charset="0"/>
              <a:cs typeface="Times New Roman" panose="02020603050405020304" pitchFamily="18" charset="0"/>
            </a:endParaRPr>
          </a:p>
        </p:txBody>
      </p:sp>
      <p:pic>
        <p:nvPicPr>
          <p:cNvPr id="7" name="Graphic 24" descr="House with solid fill">
            <a:hlinkClick r:id="rId2"/>
            <a:extLst>
              <a:ext uri="{FF2B5EF4-FFF2-40B4-BE49-F238E27FC236}">
                <a16:creationId xmlns:a16="http://schemas.microsoft.com/office/drawing/2014/main" id="{DFBBFD31-0C0B-41BE-B021-5A169C60AE5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277600" y="5943600"/>
            <a:ext cx="914400" cy="914400"/>
          </a:xfrm>
          <a:prstGeom prst="rect">
            <a:avLst/>
          </a:prstGeom>
        </p:spPr>
      </p:pic>
      <mc:AlternateContent xmlns:mc="http://schemas.openxmlformats.org/markup-compatibility/2006" xmlns:p14="http://schemas.microsoft.com/office/powerpoint/2010/main">
        <mc:Choice Requires="p14">
          <p:contentPart p14:bwMode="auto" r:id="rId5">
            <p14:nvContentPartPr>
              <p14:cNvPr id="14" name="Ink 13">
                <a:extLst>
                  <a:ext uri="{FF2B5EF4-FFF2-40B4-BE49-F238E27FC236}">
                    <a16:creationId xmlns:a16="http://schemas.microsoft.com/office/drawing/2014/main" id="{46AEFF79-59B9-4571-B428-E14E17CC8086}"/>
                  </a:ext>
                </a:extLst>
              </p14:cNvPr>
              <p14:cNvContentPartPr/>
              <p14:nvPr/>
            </p14:nvContentPartPr>
            <p14:xfrm>
              <a:off x="6621604" y="1169765"/>
              <a:ext cx="341640" cy="69480"/>
            </p14:xfrm>
          </p:contentPart>
        </mc:Choice>
        <mc:Fallback xmlns="">
          <p:pic>
            <p:nvPicPr>
              <p:cNvPr id="14" name="Ink 13">
                <a:extLst>
                  <a:ext uri="{FF2B5EF4-FFF2-40B4-BE49-F238E27FC236}">
                    <a16:creationId xmlns:a16="http://schemas.microsoft.com/office/drawing/2014/main" id="{46AEFF79-59B9-4571-B428-E14E17CC8086}"/>
                  </a:ext>
                </a:extLst>
              </p:cNvPr>
              <p:cNvPicPr/>
              <p:nvPr/>
            </p:nvPicPr>
            <p:blipFill>
              <a:blip r:embed="rId12"/>
              <a:stretch>
                <a:fillRect/>
              </a:stretch>
            </p:blipFill>
            <p:spPr>
              <a:xfrm>
                <a:off x="6612595" y="1160765"/>
                <a:ext cx="359299"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5" name="Ink 14">
                <a:extLst>
                  <a:ext uri="{FF2B5EF4-FFF2-40B4-BE49-F238E27FC236}">
                    <a16:creationId xmlns:a16="http://schemas.microsoft.com/office/drawing/2014/main" id="{EBF570B1-5600-4E83-907F-5C8513CB706A}"/>
                  </a:ext>
                </a:extLst>
              </p14:cNvPr>
              <p14:cNvContentPartPr/>
              <p14:nvPr/>
            </p14:nvContentPartPr>
            <p14:xfrm>
              <a:off x="7950094" y="1063242"/>
              <a:ext cx="307080" cy="57240"/>
            </p14:xfrm>
          </p:contentPart>
        </mc:Choice>
        <mc:Fallback xmlns="">
          <p:pic>
            <p:nvPicPr>
              <p:cNvPr id="15" name="Ink 14">
                <a:extLst>
                  <a:ext uri="{FF2B5EF4-FFF2-40B4-BE49-F238E27FC236}">
                    <a16:creationId xmlns:a16="http://schemas.microsoft.com/office/drawing/2014/main" id="{EBF570B1-5600-4E83-907F-5C8513CB706A}"/>
                  </a:ext>
                </a:extLst>
              </p:cNvPr>
              <p:cNvPicPr/>
              <p:nvPr/>
            </p:nvPicPr>
            <p:blipFill>
              <a:blip r:embed="rId14"/>
              <a:stretch>
                <a:fillRect/>
              </a:stretch>
            </p:blipFill>
            <p:spPr>
              <a:xfrm>
                <a:off x="7941454" y="1054242"/>
                <a:ext cx="324720" cy="74880"/>
              </a:xfrm>
              <a:prstGeom prst="rect">
                <a:avLst/>
              </a:prstGeom>
            </p:spPr>
          </p:pic>
        </mc:Fallback>
      </mc:AlternateContent>
      <p:grpSp>
        <p:nvGrpSpPr>
          <p:cNvPr id="25" name="Group 24">
            <a:extLst>
              <a:ext uri="{FF2B5EF4-FFF2-40B4-BE49-F238E27FC236}">
                <a16:creationId xmlns:a16="http://schemas.microsoft.com/office/drawing/2014/main" id="{48F865EA-B5DF-41EC-8C6E-C5C2DCC3A3E7}"/>
              </a:ext>
            </a:extLst>
          </p:cNvPr>
          <p:cNvGrpSpPr/>
          <p:nvPr/>
        </p:nvGrpSpPr>
        <p:grpSpPr>
          <a:xfrm>
            <a:off x="6549739" y="1095984"/>
            <a:ext cx="401760" cy="124200"/>
            <a:chOff x="6482014" y="1057842"/>
            <a:chExt cx="401760" cy="124200"/>
          </a:xfrm>
        </p:grpSpPr>
        <mc:AlternateContent xmlns:mc="http://schemas.openxmlformats.org/markup-compatibility/2006" xmlns:p14="http://schemas.microsoft.com/office/powerpoint/2010/main">
          <mc:Choice Requires="p14">
            <p:contentPart p14:bwMode="auto" r:id="rId15">
              <p14:nvContentPartPr>
                <p14:cNvPr id="16" name="Ink 15">
                  <a:extLst>
                    <a:ext uri="{FF2B5EF4-FFF2-40B4-BE49-F238E27FC236}">
                      <a16:creationId xmlns:a16="http://schemas.microsoft.com/office/drawing/2014/main" id="{1C434004-C2A4-42E9-B0AB-965905770A4D}"/>
                    </a:ext>
                  </a:extLst>
                </p14:cNvPr>
                <p14:cNvContentPartPr/>
                <p14:nvPr/>
              </p14:nvContentPartPr>
              <p14:xfrm>
                <a:off x="6554374" y="1098522"/>
                <a:ext cx="245880" cy="20880"/>
              </p14:xfrm>
            </p:contentPart>
          </mc:Choice>
          <mc:Fallback xmlns="">
            <p:pic>
              <p:nvPicPr>
                <p:cNvPr id="16" name="Ink 15">
                  <a:extLst>
                    <a:ext uri="{FF2B5EF4-FFF2-40B4-BE49-F238E27FC236}">
                      <a16:creationId xmlns:a16="http://schemas.microsoft.com/office/drawing/2014/main" id="{1C434004-C2A4-42E9-B0AB-965905770A4D}"/>
                    </a:ext>
                  </a:extLst>
                </p:cNvPr>
                <p:cNvPicPr/>
                <p:nvPr/>
              </p:nvPicPr>
              <p:blipFill>
                <a:blip r:embed="rId16"/>
                <a:stretch>
                  <a:fillRect/>
                </a:stretch>
              </p:blipFill>
              <p:spPr>
                <a:xfrm>
                  <a:off x="6545734" y="1089522"/>
                  <a:ext cx="263520" cy="3852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7" name="Ink 16">
                  <a:extLst>
                    <a:ext uri="{FF2B5EF4-FFF2-40B4-BE49-F238E27FC236}">
                      <a16:creationId xmlns:a16="http://schemas.microsoft.com/office/drawing/2014/main" id="{563D3D03-3ABB-4200-8704-995B5CD00358}"/>
                    </a:ext>
                  </a:extLst>
                </p14:cNvPr>
                <p14:cNvContentPartPr/>
                <p14:nvPr/>
              </p14:nvContentPartPr>
              <p14:xfrm>
                <a:off x="6578494" y="1128402"/>
                <a:ext cx="305280" cy="22680"/>
              </p14:xfrm>
            </p:contentPart>
          </mc:Choice>
          <mc:Fallback xmlns="">
            <p:pic>
              <p:nvPicPr>
                <p:cNvPr id="17" name="Ink 16">
                  <a:extLst>
                    <a:ext uri="{FF2B5EF4-FFF2-40B4-BE49-F238E27FC236}">
                      <a16:creationId xmlns:a16="http://schemas.microsoft.com/office/drawing/2014/main" id="{563D3D03-3ABB-4200-8704-995B5CD00358}"/>
                    </a:ext>
                  </a:extLst>
                </p:cNvPr>
                <p:cNvPicPr/>
                <p:nvPr/>
              </p:nvPicPr>
              <p:blipFill>
                <a:blip r:embed="rId18"/>
                <a:stretch>
                  <a:fillRect/>
                </a:stretch>
              </p:blipFill>
              <p:spPr>
                <a:xfrm>
                  <a:off x="6569854" y="1119402"/>
                  <a:ext cx="322920" cy="4032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8" name="Ink 17">
                  <a:extLst>
                    <a:ext uri="{FF2B5EF4-FFF2-40B4-BE49-F238E27FC236}">
                      <a16:creationId xmlns:a16="http://schemas.microsoft.com/office/drawing/2014/main" id="{E663BE95-F527-4391-8A4C-834F8B047036}"/>
                    </a:ext>
                  </a:extLst>
                </p14:cNvPr>
                <p14:cNvContentPartPr/>
                <p14:nvPr/>
              </p14:nvContentPartPr>
              <p14:xfrm>
                <a:off x="6544654" y="1128762"/>
                <a:ext cx="273600" cy="11880"/>
              </p14:xfrm>
            </p:contentPart>
          </mc:Choice>
          <mc:Fallback xmlns="">
            <p:pic>
              <p:nvPicPr>
                <p:cNvPr id="18" name="Ink 17">
                  <a:extLst>
                    <a:ext uri="{FF2B5EF4-FFF2-40B4-BE49-F238E27FC236}">
                      <a16:creationId xmlns:a16="http://schemas.microsoft.com/office/drawing/2014/main" id="{E663BE95-F527-4391-8A4C-834F8B047036}"/>
                    </a:ext>
                  </a:extLst>
                </p:cNvPr>
                <p:cNvPicPr/>
                <p:nvPr/>
              </p:nvPicPr>
              <p:blipFill>
                <a:blip r:embed="rId20"/>
                <a:stretch>
                  <a:fillRect/>
                </a:stretch>
              </p:blipFill>
              <p:spPr>
                <a:xfrm>
                  <a:off x="6535654" y="1120122"/>
                  <a:ext cx="291240" cy="2952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9" name="Ink 18">
                  <a:extLst>
                    <a:ext uri="{FF2B5EF4-FFF2-40B4-BE49-F238E27FC236}">
                      <a16:creationId xmlns:a16="http://schemas.microsoft.com/office/drawing/2014/main" id="{F74B722B-B63B-4B88-B960-8C9F9198928E}"/>
                    </a:ext>
                  </a:extLst>
                </p14:cNvPr>
                <p14:cNvContentPartPr/>
                <p14:nvPr/>
              </p14:nvContentPartPr>
              <p14:xfrm>
                <a:off x="6554374" y="1148202"/>
                <a:ext cx="2160" cy="2160"/>
              </p14:xfrm>
            </p:contentPart>
          </mc:Choice>
          <mc:Fallback xmlns="">
            <p:pic>
              <p:nvPicPr>
                <p:cNvPr id="19" name="Ink 18">
                  <a:extLst>
                    <a:ext uri="{FF2B5EF4-FFF2-40B4-BE49-F238E27FC236}">
                      <a16:creationId xmlns:a16="http://schemas.microsoft.com/office/drawing/2014/main" id="{F74B722B-B63B-4B88-B960-8C9F9198928E}"/>
                    </a:ext>
                  </a:extLst>
                </p:cNvPr>
                <p:cNvPicPr/>
                <p:nvPr/>
              </p:nvPicPr>
              <p:blipFill>
                <a:blip r:embed="rId22"/>
                <a:stretch>
                  <a:fillRect/>
                </a:stretch>
              </p:blipFill>
              <p:spPr>
                <a:xfrm>
                  <a:off x="6545734" y="1139562"/>
                  <a:ext cx="1980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0" name="Ink 19">
                  <a:extLst>
                    <a:ext uri="{FF2B5EF4-FFF2-40B4-BE49-F238E27FC236}">
                      <a16:creationId xmlns:a16="http://schemas.microsoft.com/office/drawing/2014/main" id="{51CA0050-95C4-42C8-981F-46FB69FE34AC}"/>
                    </a:ext>
                  </a:extLst>
                </p14:cNvPr>
                <p14:cNvContentPartPr/>
                <p14:nvPr/>
              </p14:nvContentPartPr>
              <p14:xfrm>
                <a:off x="6533854" y="1109322"/>
                <a:ext cx="245520" cy="31680"/>
              </p14:xfrm>
            </p:contentPart>
          </mc:Choice>
          <mc:Fallback xmlns="">
            <p:pic>
              <p:nvPicPr>
                <p:cNvPr id="20" name="Ink 19">
                  <a:extLst>
                    <a:ext uri="{FF2B5EF4-FFF2-40B4-BE49-F238E27FC236}">
                      <a16:creationId xmlns:a16="http://schemas.microsoft.com/office/drawing/2014/main" id="{51CA0050-95C4-42C8-981F-46FB69FE34AC}"/>
                    </a:ext>
                  </a:extLst>
                </p:cNvPr>
                <p:cNvPicPr/>
                <p:nvPr/>
              </p:nvPicPr>
              <p:blipFill>
                <a:blip r:embed="rId24"/>
                <a:stretch>
                  <a:fillRect/>
                </a:stretch>
              </p:blipFill>
              <p:spPr>
                <a:xfrm>
                  <a:off x="6525214" y="1100322"/>
                  <a:ext cx="263160" cy="4932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2" name="Ink 21">
                  <a:extLst>
                    <a:ext uri="{FF2B5EF4-FFF2-40B4-BE49-F238E27FC236}">
                      <a16:creationId xmlns:a16="http://schemas.microsoft.com/office/drawing/2014/main" id="{091BB946-ECCB-4879-B91C-657896893670}"/>
                    </a:ext>
                  </a:extLst>
                </p14:cNvPr>
                <p14:cNvContentPartPr/>
                <p14:nvPr/>
              </p14:nvContentPartPr>
              <p14:xfrm>
                <a:off x="6482014" y="1108242"/>
                <a:ext cx="382680" cy="73800"/>
              </p14:xfrm>
            </p:contentPart>
          </mc:Choice>
          <mc:Fallback xmlns="">
            <p:pic>
              <p:nvPicPr>
                <p:cNvPr id="22" name="Ink 21">
                  <a:extLst>
                    <a:ext uri="{FF2B5EF4-FFF2-40B4-BE49-F238E27FC236}">
                      <a16:creationId xmlns:a16="http://schemas.microsoft.com/office/drawing/2014/main" id="{091BB946-ECCB-4879-B91C-657896893670}"/>
                    </a:ext>
                  </a:extLst>
                </p:cNvPr>
                <p:cNvPicPr/>
                <p:nvPr/>
              </p:nvPicPr>
              <p:blipFill>
                <a:blip r:embed="rId26"/>
                <a:stretch>
                  <a:fillRect/>
                </a:stretch>
              </p:blipFill>
              <p:spPr>
                <a:xfrm>
                  <a:off x="6473374" y="1099242"/>
                  <a:ext cx="400320" cy="91440"/>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23" name="Ink 22">
                  <a:extLst>
                    <a:ext uri="{FF2B5EF4-FFF2-40B4-BE49-F238E27FC236}">
                      <a16:creationId xmlns:a16="http://schemas.microsoft.com/office/drawing/2014/main" id="{74F763B3-BF50-46E9-B877-793B8A4EB98E}"/>
                    </a:ext>
                  </a:extLst>
                </p14:cNvPr>
                <p14:cNvContentPartPr/>
                <p14:nvPr/>
              </p14:nvContentPartPr>
              <p14:xfrm>
                <a:off x="6575254" y="1057842"/>
                <a:ext cx="252000" cy="84960"/>
              </p14:xfrm>
            </p:contentPart>
          </mc:Choice>
          <mc:Fallback xmlns="">
            <p:pic>
              <p:nvPicPr>
                <p:cNvPr id="23" name="Ink 22">
                  <a:extLst>
                    <a:ext uri="{FF2B5EF4-FFF2-40B4-BE49-F238E27FC236}">
                      <a16:creationId xmlns:a16="http://schemas.microsoft.com/office/drawing/2014/main" id="{74F763B3-BF50-46E9-B877-793B8A4EB98E}"/>
                    </a:ext>
                  </a:extLst>
                </p:cNvPr>
                <p:cNvPicPr/>
                <p:nvPr/>
              </p:nvPicPr>
              <p:blipFill>
                <a:blip r:embed="rId28"/>
                <a:stretch>
                  <a:fillRect/>
                </a:stretch>
              </p:blipFill>
              <p:spPr>
                <a:xfrm>
                  <a:off x="6566614" y="1049202"/>
                  <a:ext cx="269640" cy="1026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4" name="Ink 23">
                  <a:extLst>
                    <a:ext uri="{FF2B5EF4-FFF2-40B4-BE49-F238E27FC236}">
                      <a16:creationId xmlns:a16="http://schemas.microsoft.com/office/drawing/2014/main" id="{8FCC102E-2D8D-478F-A27B-8246E307A634}"/>
                    </a:ext>
                  </a:extLst>
                </p14:cNvPr>
                <p14:cNvContentPartPr/>
                <p14:nvPr/>
              </p14:nvContentPartPr>
              <p14:xfrm>
                <a:off x="6688294" y="1067922"/>
                <a:ext cx="360" cy="360"/>
              </p14:xfrm>
            </p:contentPart>
          </mc:Choice>
          <mc:Fallback xmlns="">
            <p:pic>
              <p:nvPicPr>
                <p:cNvPr id="24" name="Ink 23">
                  <a:extLst>
                    <a:ext uri="{FF2B5EF4-FFF2-40B4-BE49-F238E27FC236}">
                      <a16:creationId xmlns:a16="http://schemas.microsoft.com/office/drawing/2014/main" id="{8FCC102E-2D8D-478F-A27B-8246E307A634}"/>
                    </a:ext>
                  </a:extLst>
                </p:cNvPr>
                <p:cNvPicPr/>
                <p:nvPr/>
              </p:nvPicPr>
              <p:blipFill>
                <a:blip r:embed="rId22"/>
                <a:stretch>
                  <a:fillRect/>
                </a:stretch>
              </p:blipFill>
              <p:spPr>
                <a:xfrm>
                  <a:off x="6679654" y="1058922"/>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30">
            <p14:nvContentPartPr>
              <p14:cNvPr id="26" name="Ink 25">
                <a:extLst>
                  <a:ext uri="{FF2B5EF4-FFF2-40B4-BE49-F238E27FC236}">
                    <a16:creationId xmlns:a16="http://schemas.microsoft.com/office/drawing/2014/main" id="{9332A392-E251-4AE0-9CE3-5A0502004EC8}"/>
                  </a:ext>
                </a:extLst>
              </p14:cNvPr>
              <p14:cNvContentPartPr/>
              <p14:nvPr/>
            </p14:nvContentPartPr>
            <p14:xfrm>
              <a:off x="6759934" y="996282"/>
              <a:ext cx="360" cy="360"/>
            </p14:xfrm>
          </p:contentPart>
        </mc:Choice>
        <mc:Fallback xmlns="">
          <p:pic>
            <p:nvPicPr>
              <p:cNvPr id="26" name="Ink 25">
                <a:extLst>
                  <a:ext uri="{FF2B5EF4-FFF2-40B4-BE49-F238E27FC236}">
                    <a16:creationId xmlns:a16="http://schemas.microsoft.com/office/drawing/2014/main" id="{9332A392-E251-4AE0-9CE3-5A0502004EC8}"/>
                  </a:ext>
                </a:extLst>
              </p:cNvPr>
              <p:cNvPicPr/>
              <p:nvPr/>
            </p:nvPicPr>
            <p:blipFill>
              <a:blip r:embed="rId22"/>
              <a:stretch>
                <a:fillRect/>
              </a:stretch>
            </p:blipFill>
            <p:spPr>
              <a:xfrm>
                <a:off x="6751294" y="9872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27" name="Ink 26">
                <a:extLst>
                  <a:ext uri="{FF2B5EF4-FFF2-40B4-BE49-F238E27FC236}">
                    <a16:creationId xmlns:a16="http://schemas.microsoft.com/office/drawing/2014/main" id="{94F2D6F4-046F-4DDB-94E2-31D4BE728B0E}"/>
                  </a:ext>
                </a:extLst>
              </p14:cNvPr>
              <p14:cNvContentPartPr/>
              <p14:nvPr/>
            </p14:nvContentPartPr>
            <p14:xfrm>
              <a:off x="6688294" y="1263042"/>
              <a:ext cx="360" cy="360"/>
            </p14:xfrm>
          </p:contentPart>
        </mc:Choice>
        <mc:Fallback xmlns="">
          <p:pic>
            <p:nvPicPr>
              <p:cNvPr id="27" name="Ink 26">
                <a:extLst>
                  <a:ext uri="{FF2B5EF4-FFF2-40B4-BE49-F238E27FC236}">
                    <a16:creationId xmlns:a16="http://schemas.microsoft.com/office/drawing/2014/main" id="{94F2D6F4-046F-4DDB-94E2-31D4BE728B0E}"/>
                  </a:ext>
                </a:extLst>
              </p:cNvPr>
              <p:cNvPicPr/>
              <p:nvPr/>
            </p:nvPicPr>
            <p:blipFill>
              <a:blip r:embed="rId22"/>
              <a:stretch>
                <a:fillRect/>
              </a:stretch>
            </p:blipFill>
            <p:spPr>
              <a:xfrm>
                <a:off x="6679654" y="125404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29" name="Ink 28">
                <a:extLst>
                  <a:ext uri="{FF2B5EF4-FFF2-40B4-BE49-F238E27FC236}">
                    <a16:creationId xmlns:a16="http://schemas.microsoft.com/office/drawing/2014/main" id="{C1AD5979-5DD9-4D3F-9FCE-4D08998EEC49}"/>
                  </a:ext>
                </a:extLst>
              </p14:cNvPr>
              <p14:cNvContentPartPr/>
              <p14:nvPr/>
            </p14:nvContentPartPr>
            <p14:xfrm>
              <a:off x="7407214" y="688122"/>
              <a:ext cx="2160" cy="360"/>
            </p14:xfrm>
          </p:contentPart>
        </mc:Choice>
        <mc:Fallback xmlns="">
          <p:pic>
            <p:nvPicPr>
              <p:cNvPr id="29" name="Ink 28">
                <a:extLst>
                  <a:ext uri="{FF2B5EF4-FFF2-40B4-BE49-F238E27FC236}">
                    <a16:creationId xmlns:a16="http://schemas.microsoft.com/office/drawing/2014/main" id="{C1AD5979-5DD9-4D3F-9FCE-4D08998EEC49}"/>
                  </a:ext>
                </a:extLst>
              </p:cNvPr>
              <p:cNvPicPr/>
              <p:nvPr/>
            </p:nvPicPr>
            <p:blipFill>
              <a:blip r:embed="rId22"/>
              <a:stretch>
                <a:fillRect/>
              </a:stretch>
            </p:blipFill>
            <p:spPr>
              <a:xfrm>
                <a:off x="7398214" y="679482"/>
                <a:ext cx="198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31" name="Ink 30">
                <a:extLst>
                  <a:ext uri="{FF2B5EF4-FFF2-40B4-BE49-F238E27FC236}">
                    <a16:creationId xmlns:a16="http://schemas.microsoft.com/office/drawing/2014/main" id="{A089FCE8-B2A9-4EFF-BA60-342F98505535}"/>
                  </a:ext>
                </a:extLst>
              </p14:cNvPr>
              <p14:cNvContentPartPr/>
              <p14:nvPr/>
            </p14:nvContentPartPr>
            <p14:xfrm>
              <a:off x="10119814" y="1530522"/>
              <a:ext cx="360" cy="360"/>
            </p14:xfrm>
          </p:contentPart>
        </mc:Choice>
        <mc:Fallback xmlns="">
          <p:pic>
            <p:nvPicPr>
              <p:cNvPr id="31" name="Ink 30">
                <a:extLst>
                  <a:ext uri="{FF2B5EF4-FFF2-40B4-BE49-F238E27FC236}">
                    <a16:creationId xmlns:a16="http://schemas.microsoft.com/office/drawing/2014/main" id="{A089FCE8-B2A9-4EFF-BA60-342F98505535}"/>
                  </a:ext>
                </a:extLst>
              </p:cNvPr>
              <p:cNvPicPr/>
              <p:nvPr/>
            </p:nvPicPr>
            <p:blipFill>
              <a:blip r:embed="rId22"/>
              <a:stretch>
                <a:fillRect/>
              </a:stretch>
            </p:blipFill>
            <p:spPr>
              <a:xfrm>
                <a:off x="10111174" y="15215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6" name="Ink 35">
                <a:extLst>
                  <a:ext uri="{FF2B5EF4-FFF2-40B4-BE49-F238E27FC236}">
                    <a16:creationId xmlns:a16="http://schemas.microsoft.com/office/drawing/2014/main" id="{80C0EEEE-1284-4AD2-820A-E9731C71C1B5}"/>
                  </a:ext>
                </a:extLst>
              </p14:cNvPr>
              <p14:cNvContentPartPr/>
              <p14:nvPr/>
            </p14:nvContentPartPr>
            <p14:xfrm>
              <a:off x="6677854" y="1232082"/>
              <a:ext cx="360" cy="360"/>
            </p14:xfrm>
          </p:contentPart>
        </mc:Choice>
        <mc:Fallback xmlns="">
          <p:pic>
            <p:nvPicPr>
              <p:cNvPr id="36" name="Ink 35">
                <a:extLst>
                  <a:ext uri="{FF2B5EF4-FFF2-40B4-BE49-F238E27FC236}">
                    <a16:creationId xmlns:a16="http://schemas.microsoft.com/office/drawing/2014/main" id="{80C0EEEE-1284-4AD2-820A-E9731C71C1B5}"/>
                  </a:ext>
                </a:extLst>
              </p:cNvPr>
              <p:cNvPicPr/>
              <p:nvPr/>
            </p:nvPicPr>
            <p:blipFill>
              <a:blip r:embed="rId22"/>
              <a:stretch>
                <a:fillRect/>
              </a:stretch>
            </p:blipFill>
            <p:spPr>
              <a:xfrm>
                <a:off x="6669214" y="122344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37" name="Ink 36">
                <a:extLst>
                  <a:ext uri="{FF2B5EF4-FFF2-40B4-BE49-F238E27FC236}">
                    <a16:creationId xmlns:a16="http://schemas.microsoft.com/office/drawing/2014/main" id="{1D387A40-E49D-45EA-8195-0504E8A9C205}"/>
                  </a:ext>
                </a:extLst>
              </p14:cNvPr>
              <p14:cNvContentPartPr/>
              <p14:nvPr/>
            </p14:nvContentPartPr>
            <p14:xfrm>
              <a:off x="6739774" y="1345122"/>
              <a:ext cx="360" cy="360"/>
            </p14:xfrm>
          </p:contentPart>
        </mc:Choice>
        <mc:Fallback xmlns="">
          <p:pic>
            <p:nvPicPr>
              <p:cNvPr id="37" name="Ink 36">
                <a:extLst>
                  <a:ext uri="{FF2B5EF4-FFF2-40B4-BE49-F238E27FC236}">
                    <a16:creationId xmlns:a16="http://schemas.microsoft.com/office/drawing/2014/main" id="{1D387A40-E49D-45EA-8195-0504E8A9C205}"/>
                  </a:ext>
                </a:extLst>
              </p:cNvPr>
              <p:cNvPicPr/>
              <p:nvPr/>
            </p:nvPicPr>
            <p:blipFill>
              <a:blip r:embed="rId22"/>
              <a:stretch>
                <a:fillRect/>
              </a:stretch>
            </p:blipFill>
            <p:spPr>
              <a:xfrm>
                <a:off x="6730774" y="13364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38" name="Ink 37">
                <a:extLst>
                  <a:ext uri="{FF2B5EF4-FFF2-40B4-BE49-F238E27FC236}">
                    <a16:creationId xmlns:a16="http://schemas.microsoft.com/office/drawing/2014/main" id="{E8488153-6D25-4431-9B99-4E02D547D9D5}"/>
                  </a:ext>
                </a:extLst>
              </p14:cNvPr>
              <p14:cNvContentPartPr/>
              <p14:nvPr/>
            </p14:nvContentPartPr>
            <p14:xfrm>
              <a:off x="7603054" y="1694682"/>
              <a:ext cx="360" cy="360"/>
            </p14:xfrm>
          </p:contentPart>
        </mc:Choice>
        <mc:Fallback xmlns="">
          <p:pic>
            <p:nvPicPr>
              <p:cNvPr id="38" name="Ink 37">
                <a:extLst>
                  <a:ext uri="{FF2B5EF4-FFF2-40B4-BE49-F238E27FC236}">
                    <a16:creationId xmlns:a16="http://schemas.microsoft.com/office/drawing/2014/main" id="{E8488153-6D25-4431-9B99-4E02D547D9D5}"/>
                  </a:ext>
                </a:extLst>
              </p:cNvPr>
              <p:cNvPicPr/>
              <p:nvPr/>
            </p:nvPicPr>
            <p:blipFill>
              <a:blip r:embed="rId22"/>
              <a:stretch>
                <a:fillRect/>
              </a:stretch>
            </p:blipFill>
            <p:spPr>
              <a:xfrm>
                <a:off x="7594054" y="1685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0" name="Ink 39">
                <a:extLst>
                  <a:ext uri="{FF2B5EF4-FFF2-40B4-BE49-F238E27FC236}">
                    <a16:creationId xmlns:a16="http://schemas.microsoft.com/office/drawing/2014/main" id="{1ED2682D-EE26-40F0-891E-C4190195745E}"/>
                  </a:ext>
                </a:extLst>
              </p14:cNvPr>
              <p14:cNvContentPartPr/>
              <p14:nvPr/>
            </p14:nvContentPartPr>
            <p14:xfrm>
              <a:off x="5742934" y="1335402"/>
              <a:ext cx="360" cy="360"/>
            </p14:xfrm>
          </p:contentPart>
        </mc:Choice>
        <mc:Fallback xmlns="">
          <p:pic>
            <p:nvPicPr>
              <p:cNvPr id="40" name="Ink 39">
                <a:extLst>
                  <a:ext uri="{FF2B5EF4-FFF2-40B4-BE49-F238E27FC236}">
                    <a16:creationId xmlns:a16="http://schemas.microsoft.com/office/drawing/2014/main" id="{1ED2682D-EE26-40F0-891E-C4190195745E}"/>
                  </a:ext>
                </a:extLst>
              </p:cNvPr>
              <p:cNvPicPr/>
              <p:nvPr/>
            </p:nvPicPr>
            <p:blipFill>
              <a:blip r:embed="rId22"/>
              <a:stretch>
                <a:fillRect/>
              </a:stretch>
            </p:blipFill>
            <p:spPr>
              <a:xfrm>
                <a:off x="5734294" y="13264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41" name="Ink 40">
                <a:extLst>
                  <a:ext uri="{FF2B5EF4-FFF2-40B4-BE49-F238E27FC236}">
                    <a16:creationId xmlns:a16="http://schemas.microsoft.com/office/drawing/2014/main" id="{322B2D6F-4934-4A18-94CF-79F056A734D1}"/>
                  </a:ext>
                </a:extLst>
              </p14:cNvPr>
              <p14:cNvContentPartPr/>
              <p14:nvPr/>
            </p14:nvContentPartPr>
            <p14:xfrm>
              <a:off x="2300974" y="4017042"/>
              <a:ext cx="360" cy="360"/>
            </p14:xfrm>
          </p:contentPart>
        </mc:Choice>
        <mc:Fallback xmlns="">
          <p:pic>
            <p:nvPicPr>
              <p:cNvPr id="41" name="Ink 40">
                <a:extLst>
                  <a:ext uri="{FF2B5EF4-FFF2-40B4-BE49-F238E27FC236}">
                    <a16:creationId xmlns:a16="http://schemas.microsoft.com/office/drawing/2014/main" id="{322B2D6F-4934-4A18-94CF-79F056A734D1}"/>
                  </a:ext>
                </a:extLst>
              </p:cNvPr>
              <p:cNvPicPr/>
              <p:nvPr/>
            </p:nvPicPr>
            <p:blipFill>
              <a:blip r:embed="rId22"/>
              <a:stretch>
                <a:fillRect/>
              </a:stretch>
            </p:blipFill>
            <p:spPr>
              <a:xfrm>
                <a:off x="2292334" y="4008042"/>
                <a:ext cx="18000" cy="18000"/>
              </a:xfrm>
              <a:prstGeom prst="rect">
                <a:avLst/>
              </a:prstGeom>
            </p:spPr>
          </p:pic>
        </mc:Fallback>
      </mc:AlternateContent>
      <p:pic>
        <p:nvPicPr>
          <p:cNvPr id="59" name="Picture 58" descr="Lemon Moody Foodies">
            <a:extLst>
              <a:ext uri="{FF2B5EF4-FFF2-40B4-BE49-F238E27FC236}">
                <a16:creationId xmlns:a16="http://schemas.microsoft.com/office/drawing/2014/main" id="{84C95C43-D5E7-4CEA-B0A5-BA9CD0F9BD24}"/>
              </a:ext>
            </a:extLst>
          </p:cNvPr>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5282316" y="1124791"/>
            <a:ext cx="910091" cy="910091"/>
          </a:xfrm>
          <a:prstGeom prst="rect">
            <a:avLst/>
          </a:prstGeom>
        </p:spPr>
      </p:pic>
      <p:pic>
        <p:nvPicPr>
          <p:cNvPr id="53" name="Picture 52" descr="Lemon Moody Foodies">
            <a:extLst>
              <a:ext uri="{FF2B5EF4-FFF2-40B4-BE49-F238E27FC236}">
                <a16:creationId xmlns:a16="http://schemas.microsoft.com/office/drawing/2014/main" id="{78765D8A-A69B-492D-98D0-F82559933EAF}"/>
              </a:ext>
            </a:extLst>
          </p:cNvPr>
          <p:cNvPicPr>
            <a:picLocks noChangeAspect="1"/>
          </p:cNvPicPr>
          <p:nvPr/>
        </p:nvPicPr>
        <p:blipFill>
          <a:blip r:embed="rId39">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069859" y="1112483"/>
            <a:ext cx="910091" cy="910091"/>
          </a:xfrm>
          <a:prstGeom prst="rect">
            <a:avLst/>
          </a:prstGeom>
        </p:spPr>
      </p:pic>
      <p:pic>
        <p:nvPicPr>
          <p:cNvPr id="54" name="Picture 53" descr="Lemon Moody Foodies">
            <a:extLst>
              <a:ext uri="{FF2B5EF4-FFF2-40B4-BE49-F238E27FC236}">
                <a16:creationId xmlns:a16="http://schemas.microsoft.com/office/drawing/2014/main" id="{1F0F98EF-E4FF-4B9C-9C7C-313B01CE274B}"/>
              </a:ext>
            </a:extLst>
          </p:cNvPr>
          <p:cNvPicPr>
            <a:picLocks noChangeAspect="1"/>
          </p:cNvPicPr>
          <p:nvPr/>
        </p:nvPicPr>
        <p:blipFill>
          <a:blip r:embed="rId39">
            <a:extLst>
              <a:ext uri="{28A0092B-C50C-407E-A947-70E740481C1C}">
                <a14:useLocalDpi xmlns:a14="http://schemas.microsoft.com/office/drawing/2010/main" val="0"/>
              </a:ext>
            </a:extLst>
          </a:blip>
          <a:stretch>
            <a:fillRect/>
          </a:stretch>
        </p:blipFill>
        <p:spPr>
          <a:xfrm>
            <a:off x="7336535" y="236293"/>
            <a:ext cx="687111" cy="687111"/>
          </a:xfrm>
          <a:prstGeom prst="rect">
            <a:avLst/>
          </a:prstGeom>
        </p:spPr>
      </p:pic>
      <p:pic>
        <p:nvPicPr>
          <p:cNvPr id="55" name="Picture 54" descr="Lemon Moody Foodies">
            <a:extLst>
              <a:ext uri="{FF2B5EF4-FFF2-40B4-BE49-F238E27FC236}">
                <a16:creationId xmlns:a16="http://schemas.microsoft.com/office/drawing/2014/main" id="{D24579EB-DD4B-434D-ACE7-DB6CBC9188AE}"/>
              </a:ext>
            </a:extLst>
          </p:cNvPr>
          <p:cNvPicPr>
            <a:picLocks noChangeAspect="1"/>
          </p:cNvPicPr>
          <p:nvPr/>
        </p:nvPicPr>
        <p:blipFill>
          <a:blip r:embed="rId39">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7248334" y="670941"/>
            <a:ext cx="704835" cy="704835"/>
          </a:xfrm>
          <a:prstGeom prst="rect">
            <a:avLst/>
          </a:prstGeom>
        </p:spPr>
      </p:pic>
      <p:pic>
        <p:nvPicPr>
          <p:cNvPr id="11" name="Graphic 10" descr="Bowl outline">
            <a:extLst>
              <a:ext uri="{FF2B5EF4-FFF2-40B4-BE49-F238E27FC236}">
                <a16:creationId xmlns:a16="http://schemas.microsoft.com/office/drawing/2014/main" id="{A139CCE1-8326-47DA-8DBB-9C9353E742E1}"/>
              </a:ext>
            </a:extLst>
          </p:cNvPr>
          <p:cNvPicPr>
            <a:picLocks noChangeAspect="1"/>
          </p:cNvPicPr>
          <p:nvPr/>
        </p:nvPicPr>
        <p:blipFill>
          <a:blip r:embed="rId40">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5557205" y="585609"/>
            <a:ext cx="1161869" cy="1161869"/>
          </a:xfrm>
          <a:prstGeom prst="rect">
            <a:avLst/>
          </a:prstGeom>
        </p:spPr>
      </p:pic>
      <p:pic>
        <p:nvPicPr>
          <p:cNvPr id="13" name="Graphic 12" descr="Leaky Tap with solid fill">
            <a:extLst>
              <a:ext uri="{FF2B5EF4-FFF2-40B4-BE49-F238E27FC236}">
                <a16:creationId xmlns:a16="http://schemas.microsoft.com/office/drawing/2014/main" id="{3338E3A4-330F-4064-B04C-A27F4DB99F8E}"/>
              </a:ext>
            </a:extLst>
          </p:cNvPr>
          <p:cNvPicPr>
            <a:picLocks noChangeAspect="1"/>
          </p:cNvPicPr>
          <p:nvPr/>
        </p:nvPicPr>
        <p:blipFill>
          <a:blip r:embed="rId42">
            <a:extLst>
              <a:ext uri="{28A0092B-C50C-407E-A947-70E740481C1C}">
                <a14:useLocalDpi xmlns:a14="http://schemas.microsoft.com/office/drawing/2010/main" val="0"/>
              </a:ext>
              <a:ext uri="{96DAC541-7B7A-43D3-8B79-37D633B846F1}">
                <asvg:svgBlip xmlns:asvg="http://schemas.microsoft.com/office/drawing/2016/SVG/main" r:embed="rId43"/>
              </a:ext>
            </a:extLst>
          </a:blip>
          <a:stretch>
            <a:fillRect/>
          </a:stretch>
        </p:blipFill>
        <p:spPr>
          <a:xfrm>
            <a:off x="5577111" y="42843"/>
            <a:ext cx="914400" cy="914400"/>
          </a:xfrm>
          <a:prstGeom prst="rect">
            <a:avLst/>
          </a:prstGeom>
        </p:spPr>
      </p:pic>
      <p:pic>
        <p:nvPicPr>
          <p:cNvPr id="67" name="Graphic 66" descr="Bowl outline">
            <a:extLst>
              <a:ext uri="{FF2B5EF4-FFF2-40B4-BE49-F238E27FC236}">
                <a16:creationId xmlns:a16="http://schemas.microsoft.com/office/drawing/2014/main" id="{8341255E-56E4-49A3-B94A-C9918A1189A8}"/>
              </a:ext>
            </a:extLst>
          </p:cNvPr>
          <p:cNvPicPr>
            <a:picLocks noChangeAspect="1"/>
          </p:cNvPicPr>
          <p:nvPr/>
        </p:nvPicPr>
        <p:blipFill>
          <a:blip r:embed="rId40">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8062720" y="631352"/>
            <a:ext cx="1161869" cy="1161869"/>
          </a:xfrm>
          <a:prstGeom prst="rect">
            <a:avLst/>
          </a:prstGeom>
        </p:spPr>
      </p:pic>
      <p:pic>
        <p:nvPicPr>
          <p:cNvPr id="68" name="Graphic 67" descr="Bowl outline">
            <a:extLst>
              <a:ext uri="{FF2B5EF4-FFF2-40B4-BE49-F238E27FC236}">
                <a16:creationId xmlns:a16="http://schemas.microsoft.com/office/drawing/2014/main" id="{1C81A374-0E96-42AD-882C-9ACD669716A4}"/>
              </a:ext>
            </a:extLst>
          </p:cNvPr>
          <p:cNvPicPr>
            <a:picLocks noChangeAspect="1"/>
          </p:cNvPicPr>
          <p:nvPr/>
        </p:nvPicPr>
        <p:blipFill>
          <a:blip r:embed="rId40">
            <a:extLst>
              <a:ext uri="{28A0092B-C50C-407E-A947-70E740481C1C}">
                <a14:useLocalDpi xmlns:a14="http://schemas.microsoft.com/office/drawing/2010/main" val="0"/>
              </a:ext>
              <a:ext uri="{96DAC541-7B7A-43D3-8B79-37D633B846F1}">
                <asvg:svgBlip xmlns:asvg="http://schemas.microsoft.com/office/drawing/2016/SVG/main" r:embed="rId41"/>
              </a:ext>
            </a:extLst>
          </a:blip>
          <a:stretch>
            <a:fillRect/>
          </a:stretch>
        </p:blipFill>
        <p:spPr>
          <a:xfrm>
            <a:off x="10220949" y="690338"/>
            <a:ext cx="1161869" cy="1161869"/>
          </a:xfrm>
          <a:prstGeom prst="rect">
            <a:avLst/>
          </a:prstGeom>
        </p:spPr>
      </p:pic>
      <mc:AlternateContent xmlns:mc="http://schemas.openxmlformats.org/markup-compatibility/2006" xmlns:p14="http://schemas.microsoft.com/office/powerpoint/2010/main">
        <mc:Choice Requires="p14">
          <p:contentPart p14:bwMode="auto" r:id="rId44">
            <p14:nvContentPartPr>
              <p14:cNvPr id="28" name="Ink 27">
                <a:extLst>
                  <a:ext uri="{FF2B5EF4-FFF2-40B4-BE49-F238E27FC236}">
                    <a16:creationId xmlns:a16="http://schemas.microsoft.com/office/drawing/2014/main" id="{ADEF1A9F-6A2A-484E-BB99-7AF97753A9F5}"/>
                  </a:ext>
                </a:extLst>
              </p14:cNvPr>
              <p14:cNvContentPartPr/>
              <p14:nvPr/>
            </p14:nvContentPartPr>
            <p14:xfrm>
              <a:off x="9606094" y="1869282"/>
              <a:ext cx="360" cy="360"/>
            </p14:xfrm>
          </p:contentPart>
        </mc:Choice>
        <mc:Fallback xmlns="">
          <p:pic>
            <p:nvPicPr>
              <p:cNvPr id="28" name="Ink 27">
                <a:extLst>
                  <a:ext uri="{FF2B5EF4-FFF2-40B4-BE49-F238E27FC236}">
                    <a16:creationId xmlns:a16="http://schemas.microsoft.com/office/drawing/2014/main" id="{ADEF1A9F-6A2A-484E-BB99-7AF97753A9F5}"/>
                  </a:ext>
                </a:extLst>
              </p:cNvPr>
              <p:cNvPicPr/>
              <p:nvPr/>
            </p:nvPicPr>
            <p:blipFill>
              <a:blip r:embed="rId47"/>
              <a:stretch>
                <a:fillRect/>
              </a:stretch>
            </p:blipFill>
            <p:spPr>
              <a:xfrm>
                <a:off x="9597094" y="1860642"/>
                <a:ext cx="18000" cy="18000"/>
              </a:xfrm>
              <a:prstGeom prst="rect">
                <a:avLst/>
              </a:prstGeom>
            </p:spPr>
          </p:pic>
        </mc:Fallback>
      </mc:AlternateContent>
      <p:grpSp>
        <p:nvGrpSpPr>
          <p:cNvPr id="34" name="Group 33">
            <a:extLst>
              <a:ext uri="{FF2B5EF4-FFF2-40B4-BE49-F238E27FC236}">
                <a16:creationId xmlns:a16="http://schemas.microsoft.com/office/drawing/2014/main" id="{BA27594F-1B6B-4D76-9E5C-D4CFBE13C5E8}"/>
              </a:ext>
            </a:extLst>
          </p:cNvPr>
          <p:cNvGrpSpPr/>
          <p:nvPr/>
        </p:nvGrpSpPr>
        <p:grpSpPr>
          <a:xfrm>
            <a:off x="8260054" y="1087362"/>
            <a:ext cx="706320" cy="289800"/>
            <a:chOff x="8260054" y="1087362"/>
            <a:chExt cx="706320" cy="289800"/>
          </a:xfrm>
        </p:grpSpPr>
        <mc:AlternateContent xmlns:mc="http://schemas.openxmlformats.org/markup-compatibility/2006" xmlns:p14="http://schemas.microsoft.com/office/powerpoint/2010/main">
          <mc:Choice Requires="p14">
            <p:contentPart p14:bwMode="auto" r:id="rId48">
              <p14:nvContentPartPr>
                <p14:cNvPr id="21" name="Ink 20">
                  <a:extLst>
                    <a:ext uri="{FF2B5EF4-FFF2-40B4-BE49-F238E27FC236}">
                      <a16:creationId xmlns:a16="http://schemas.microsoft.com/office/drawing/2014/main" id="{C7065E1F-D34C-4B0A-B48F-243FF7B85733}"/>
                    </a:ext>
                  </a:extLst>
                </p14:cNvPr>
                <p14:cNvContentPartPr/>
                <p14:nvPr/>
              </p14:nvContentPartPr>
              <p14:xfrm>
                <a:off x="8260054" y="1087362"/>
                <a:ext cx="706320" cy="289800"/>
              </p14:xfrm>
            </p:contentPart>
          </mc:Choice>
          <mc:Fallback xmlns="">
            <p:pic>
              <p:nvPicPr>
                <p:cNvPr id="21" name="Ink 20">
                  <a:extLst>
                    <a:ext uri="{FF2B5EF4-FFF2-40B4-BE49-F238E27FC236}">
                      <a16:creationId xmlns:a16="http://schemas.microsoft.com/office/drawing/2014/main" id="{C7065E1F-D34C-4B0A-B48F-243FF7B85733}"/>
                    </a:ext>
                  </a:extLst>
                </p:cNvPr>
                <p:cNvPicPr/>
                <p:nvPr/>
              </p:nvPicPr>
              <p:blipFill>
                <a:blip r:embed="rId49"/>
                <a:stretch>
                  <a:fillRect/>
                </a:stretch>
              </p:blipFill>
              <p:spPr>
                <a:xfrm>
                  <a:off x="8251054" y="1078722"/>
                  <a:ext cx="723960" cy="30744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2" name="Ink 31">
                  <a:extLst>
                    <a:ext uri="{FF2B5EF4-FFF2-40B4-BE49-F238E27FC236}">
                      <a16:creationId xmlns:a16="http://schemas.microsoft.com/office/drawing/2014/main" id="{43874D0A-27E3-41EA-BB60-BF875E6AE85D}"/>
                    </a:ext>
                  </a:extLst>
                </p14:cNvPr>
                <p14:cNvContentPartPr/>
                <p14:nvPr/>
              </p14:nvContentPartPr>
              <p14:xfrm>
                <a:off x="8537974" y="1160442"/>
                <a:ext cx="360" cy="360"/>
              </p14:xfrm>
            </p:contentPart>
          </mc:Choice>
          <mc:Fallback xmlns="">
            <p:pic>
              <p:nvPicPr>
                <p:cNvPr id="32" name="Ink 31">
                  <a:extLst>
                    <a:ext uri="{FF2B5EF4-FFF2-40B4-BE49-F238E27FC236}">
                      <a16:creationId xmlns:a16="http://schemas.microsoft.com/office/drawing/2014/main" id="{43874D0A-27E3-41EA-BB60-BF875E6AE85D}"/>
                    </a:ext>
                  </a:extLst>
                </p:cNvPr>
                <p:cNvPicPr/>
                <p:nvPr/>
              </p:nvPicPr>
              <p:blipFill>
                <a:blip r:embed="rId47"/>
                <a:stretch>
                  <a:fillRect/>
                </a:stretch>
              </p:blipFill>
              <p:spPr>
                <a:xfrm>
                  <a:off x="8528974" y="1151802"/>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51">
            <p14:nvContentPartPr>
              <p14:cNvPr id="33" name="Ink 32">
                <a:extLst>
                  <a:ext uri="{FF2B5EF4-FFF2-40B4-BE49-F238E27FC236}">
                    <a16:creationId xmlns:a16="http://schemas.microsoft.com/office/drawing/2014/main" id="{6A2F0887-1579-437B-93A0-9870E3F1D14E}"/>
                  </a:ext>
                </a:extLst>
              </p14:cNvPr>
              <p14:cNvContentPartPr/>
              <p14:nvPr/>
            </p14:nvContentPartPr>
            <p14:xfrm>
              <a:off x="9349054" y="2105802"/>
              <a:ext cx="360" cy="360"/>
            </p14:xfrm>
          </p:contentPart>
        </mc:Choice>
        <mc:Fallback xmlns="">
          <p:pic>
            <p:nvPicPr>
              <p:cNvPr id="33" name="Ink 32">
                <a:extLst>
                  <a:ext uri="{FF2B5EF4-FFF2-40B4-BE49-F238E27FC236}">
                    <a16:creationId xmlns:a16="http://schemas.microsoft.com/office/drawing/2014/main" id="{6A2F0887-1579-437B-93A0-9870E3F1D14E}"/>
                  </a:ext>
                </a:extLst>
              </p:cNvPr>
              <p:cNvPicPr/>
              <p:nvPr/>
            </p:nvPicPr>
            <p:blipFill>
              <a:blip r:embed="rId47"/>
              <a:stretch>
                <a:fillRect/>
              </a:stretch>
            </p:blipFill>
            <p:spPr>
              <a:xfrm>
                <a:off x="9340414" y="2097162"/>
                <a:ext cx="18000" cy="18000"/>
              </a:xfrm>
              <a:prstGeom prst="rect">
                <a:avLst/>
              </a:prstGeom>
            </p:spPr>
          </p:pic>
        </mc:Fallback>
      </mc:AlternateContent>
      <p:sp>
        <p:nvSpPr>
          <p:cNvPr id="43" name="Arrow: U-Turn 42">
            <a:extLst>
              <a:ext uri="{FF2B5EF4-FFF2-40B4-BE49-F238E27FC236}">
                <a16:creationId xmlns:a16="http://schemas.microsoft.com/office/drawing/2014/main" id="{AF343F2E-C80B-49B2-8803-2387D1015578}"/>
              </a:ext>
            </a:extLst>
          </p:cNvPr>
          <p:cNvSpPr/>
          <p:nvPr/>
        </p:nvSpPr>
        <p:spPr>
          <a:xfrm>
            <a:off x="7950094" y="352035"/>
            <a:ext cx="587880" cy="435251"/>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70" name="Arrow: U-Turn 69">
            <a:extLst>
              <a:ext uri="{FF2B5EF4-FFF2-40B4-BE49-F238E27FC236}">
                <a16:creationId xmlns:a16="http://schemas.microsoft.com/office/drawing/2014/main" id="{5374DF9C-F53F-403D-973A-278E0E9499CC}"/>
              </a:ext>
            </a:extLst>
          </p:cNvPr>
          <p:cNvSpPr/>
          <p:nvPr/>
        </p:nvSpPr>
        <p:spPr>
          <a:xfrm>
            <a:off x="10119814" y="396644"/>
            <a:ext cx="587880" cy="435251"/>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44" name="Oval 43">
            <a:extLst>
              <a:ext uri="{FF2B5EF4-FFF2-40B4-BE49-F238E27FC236}">
                <a16:creationId xmlns:a16="http://schemas.microsoft.com/office/drawing/2014/main" id="{315F3181-98DA-4E12-8F36-DD8F4D7EC730}"/>
              </a:ext>
            </a:extLst>
          </p:cNvPr>
          <p:cNvSpPr/>
          <p:nvPr/>
        </p:nvSpPr>
        <p:spPr>
          <a:xfrm>
            <a:off x="9609833" y="552094"/>
            <a:ext cx="415791" cy="32213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Oval 71">
            <a:extLst>
              <a:ext uri="{FF2B5EF4-FFF2-40B4-BE49-F238E27FC236}">
                <a16:creationId xmlns:a16="http://schemas.microsoft.com/office/drawing/2014/main" id="{1F0E5B8F-FE3F-415F-9205-0852EC415422}"/>
              </a:ext>
            </a:extLst>
          </p:cNvPr>
          <p:cNvSpPr/>
          <p:nvPr/>
        </p:nvSpPr>
        <p:spPr>
          <a:xfrm>
            <a:off x="9502509" y="951415"/>
            <a:ext cx="436454" cy="32213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TextBox 44">
            <a:extLst>
              <a:ext uri="{FF2B5EF4-FFF2-40B4-BE49-F238E27FC236}">
                <a16:creationId xmlns:a16="http://schemas.microsoft.com/office/drawing/2014/main" id="{41357DCA-F72C-4C8E-A06C-897261887458}"/>
              </a:ext>
            </a:extLst>
          </p:cNvPr>
          <p:cNvSpPr txBox="1"/>
          <p:nvPr/>
        </p:nvSpPr>
        <p:spPr>
          <a:xfrm>
            <a:off x="9571059" y="1317616"/>
            <a:ext cx="587880" cy="369332"/>
          </a:xfrm>
          <a:prstGeom prst="rect">
            <a:avLst/>
          </a:prstGeom>
          <a:noFill/>
        </p:spPr>
        <p:txBody>
          <a:bodyPr wrap="square" rtlCol="0">
            <a:spAutoFit/>
          </a:bodyPr>
          <a:lstStyle/>
          <a:p>
            <a:r>
              <a:rPr lang="en-GB" dirty="0"/>
              <a:t>Peel</a:t>
            </a:r>
          </a:p>
        </p:txBody>
      </p:sp>
      <p:grpSp>
        <p:nvGrpSpPr>
          <p:cNvPr id="47" name="Group 46">
            <a:extLst>
              <a:ext uri="{FF2B5EF4-FFF2-40B4-BE49-F238E27FC236}">
                <a16:creationId xmlns:a16="http://schemas.microsoft.com/office/drawing/2014/main" id="{C4B70874-6E72-4BF0-8EF9-EEB4EC676771}"/>
              </a:ext>
            </a:extLst>
          </p:cNvPr>
          <p:cNvGrpSpPr/>
          <p:nvPr/>
        </p:nvGrpSpPr>
        <p:grpSpPr>
          <a:xfrm>
            <a:off x="10431534" y="1157544"/>
            <a:ext cx="706320" cy="289800"/>
            <a:chOff x="8260054" y="1087362"/>
            <a:chExt cx="706320" cy="289800"/>
          </a:xfrm>
        </p:grpSpPr>
        <mc:AlternateContent xmlns:mc="http://schemas.openxmlformats.org/markup-compatibility/2006" xmlns:p14="http://schemas.microsoft.com/office/powerpoint/2010/main">
          <mc:Choice Requires="p14">
            <p:contentPart p14:bwMode="auto" r:id="rId52">
              <p14:nvContentPartPr>
                <p14:cNvPr id="48" name="Ink 47">
                  <a:extLst>
                    <a:ext uri="{FF2B5EF4-FFF2-40B4-BE49-F238E27FC236}">
                      <a16:creationId xmlns:a16="http://schemas.microsoft.com/office/drawing/2014/main" id="{F4AB5B9B-A04C-45FA-8E47-22E407D7B352}"/>
                    </a:ext>
                  </a:extLst>
                </p14:cNvPr>
                <p14:cNvContentPartPr/>
                <p14:nvPr/>
              </p14:nvContentPartPr>
              <p14:xfrm>
                <a:off x="8260054" y="1087362"/>
                <a:ext cx="706320" cy="289800"/>
              </p14:xfrm>
            </p:contentPart>
          </mc:Choice>
          <mc:Fallback xmlns="">
            <p:pic>
              <p:nvPicPr>
                <p:cNvPr id="21" name="Ink 20">
                  <a:extLst>
                    <a:ext uri="{FF2B5EF4-FFF2-40B4-BE49-F238E27FC236}">
                      <a16:creationId xmlns:a16="http://schemas.microsoft.com/office/drawing/2014/main" id="{C7065E1F-D34C-4B0A-B48F-243FF7B85733}"/>
                    </a:ext>
                  </a:extLst>
                </p:cNvPr>
                <p:cNvPicPr/>
                <p:nvPr/>
              </p:nvPicPr>
              <p:blipFill>
                <a:blip r:embed="rId49"/>
                <a:stretch>
                  <a:fillRect/>
                </a:stretch>
              </p:blipFill>
              <p:spPr>
                <a:xfrm>
                  <a:off x="8251054" y="1078722"/>
                  <a:ext cx="723960" cy="30744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49" name="Ink 48">
                  <a:extLst>
                    <a:ext uri="{FF2B5EF4-FFF2-40B4-BE49-F238E27FC236}">
                      <a16:creationId xmlns:a16="http://schemas.microsoft.com/office/drawing/2014/main" id="{6E35480D-0277-4F1A-AA1D-73A401D02A51}"/>
                    </a:ext>
                  </a:extLst>
                </p14:cNvPr>
                <p14:cNvContentPartPr/>
                <p14:nvPr/>
              </p14:nvContentPartPr>
              <p14:xfrm>
                <a:off x="8537974" y="1160442"/>
                <a:ext cx="360" cy="360"/>
              </p14:xfrm>
            </p:contentPart>
          </mc:Choice>
          <mc:Fallback xmlns="">
            <p:pic>
              <p:nvPicPr>
                <p:cNvPr id="32" name="Ink 31">
                  <a:extLst>
                    <a:ext uri="{FF2B5EF4-FFF2-40B4-BE49-F238E27FC236}">
                      <a16:creationId xmlns:a16="http://schemas.microsoft.com/office/drawing/2014/main" id="{43874D0A-27E3-41EA-BB60-BF875E6AE85D}"/>
                    </a:ext>
                  </a:extLst>
                </p:cNvPr>
                <p:cNvPicPr/>
                <p:nvPr/>
              </p:nvPicPr>
              <p:blipFill>
                <a:blip r:embed="rId47"/>
                <a:stretch>
                  <a:fillRect/>
                </a:stretch>
              </p:blipFill>
              <p:spPr>
                <a:xfrm>
                  <a:off x="8528974" y="1151802"/>
                  <a:ext cx="18000" cy="18000"/>
                </a:xfrm>
                <a:prstGeom prst="rect">
                  <a:avLst/>
                </a:prstGeom>
              </p:spPr>
            </p:pic>
          </mc:Fallback>
        </mc:AlternateContent>
      </p:grpSp>
      <p:pic>
        <p:nvPicPr>
          <p:cNvPr id="3" name="Picture 2">
            <a:extLst>
              <a:ext uri="{FF2B5EF4-FFF2-40B4-BE49-F238E27FC236}">
                <a16:creationId xmlns:a16="http://schemas.microsoft.com/office/drawing/2014/main" id="{293C8103-DF66-CED6-6752-60F645CEDFAE}"/>
              </a:ext>
            </a:extLst>
          </p:cNvPr>
          <p:cNvPicPr>
            <a:picLocks noChangeAspect="1"/>
          </p:cNvPicPr>
          <p:nvPr/>
        </p:nvPicPr>
        <p:blipFill>
          <a:blip r:embed="rId54"/>
          <a:stretch>
            <a:fillRect/>
          </a:stretch>
        </p:blipFill>
        <p:spPr>
          <a:xfrm>
            <a:off x="124557" y="211015"/>
            <a:ext cx="1181100" cy="457200"/>
          </a:xfrm>
          <a:prstGeom prst="rect">
            <a:avLst/>
          </a:prstGeom>
        </p:spPr>
      </p:pic>
    </p:spTree>
    <p:extLst>
      <p:ext uri="{BB962C8B-B14F-4D97-AF65-F5344CB8AC3E}">
        <p14:creationId xmlns:p14="http://schemas.microsoft.com/office/powerpoint/2010/main" val="2376624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E47AD915C5C14EAF386939100504C4" ma:contentTypeVersion="6" ma:contentTypeDescription="Create a new document." ma:contentTypeScope="" ma:versionID="1f06f90178a718b0faa19b51e4b0ef25">
  <xsd:schema xmlns:xsd="http://www.w3.org/2001/XMLSchema" xmlns:xs="http://www.w3.org/2001/XMLSchema" xmlns:p="http://schemas.microsoft.com/office/2006/metadata/properties" xmlns:ns2="64251b1f-8f26-485a-8bf6-f1f5b5aa49e3" xmlns:ns3="b78a90eb-ba03-4a6f-8866-9ca1a14bd009" targetNamespace="http://schemas.microsoft.com/office/2006/metadata/properties" ma:root="true" ma:fieldsID="bcf1c367e24a20aa1448b6c4f8a3c733" ns2:_="" ns3:_="">
    <xsd:import namespace="64251b1f-8f26-485a-8bf6-f1f5b5aa49e3"/>
    <xsd:import namespace="b78a90eb-ba03-4a6f-8866-9ca1a14bd00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251b1f-8f26-485a-8bf6-f1f5b5aa49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78a90eb-ba03-4a6f-8866-9ca1a14bd0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B6E624-C07E-49E9-9DC5-ED94BB6206B1}">
  <ds:schemaRefs>
    <ds:schemaRef ds:uri="http://www.w3.org/XML/1998/namespace"/>
    <ds:schemaRef ds:uri="http://purl.org/dc/dcmitype/"/>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055ebe93-fd4d-4a43-87d4-7be346ed06b6"/>
    <ds:schemaRef ds:uri="e9ce4ce2-6ff4-4076-ba3c-f482c48db242"/>
  </ds:schemaRefs>
</ds:datastoreItem>
</file>

<file path=customXml/itemProps2.xml><?xml version="1.0" encoding="utf-8"?>
<ds:datastoreItem xmlns:ds="http://schemas.openxmlformats.org/officeDocument/2006/customXml" ds:itemID="{0929DC46-AD05-4B45-8D3C-68A156F50C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251b1f-8f26-485a-8bf6-f1f5b5aa49e3"/>
    <ds:schemaRef ds:uri="b78a90eb-ba03-4a6f-8866-9ca1a14bd0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D6F8A2-F17A-4F3F-99D2-EC8F0EF74C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182</TotalTime>
  <Words>198</Words>
  <Application>Microsoft Office PowerPoint</Application>
  <PresentationFormat>Widescreen</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Lemon versus Lime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your own air powered lego car</dc:title>
  <dc:creator>Evelyn Gray</dc:creator>
  <cp:lastModifiedBy>Moira Prentice</cp:lastModifiedBy>
  <cp:revision>398</cp:revision>
  <dcterms:created xsi:type="dcterms:W3CDTF">2020-04-02T10:51:35Z</dcterms:created>
  <dcterms:modified xsi:type="dcterms:W3CDTF">2024-06-04T12:52:33Z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0x010100E0E47AD915C5C14EAF386939100504C4</vt:lpwstr>
  </property>
  <property fmtid="{D5CDD505-2E9C-101B-9397-08002B2CF9AE}" pid="3" name="EE - classification">
    <vt:lpwstr>Education and Training events</vt:lpwstr>
  </property>
  <property fmtid="{D5CDD505-2E9C-101B-9397-08002B2CF9AE}" pid="4" name="EE - actions">
    <vt:lpwstr>Archive</vt:lpwstr>
  </property>
  <property fmtid="{D5CDD505-2E9C-101B-9397-08002B2CF9AE}" pid="5" name="EE - retention">
    <vt:lpwstr>CAY + 6 years</vt:lpwstr>
  </property>
  <property fmtid="{D5CDD505-2E9C-101B-9397-08002B2CF9AE}" pid="6" name="n0164ad3d5b84a57907af32d91eb6282">
    <vt:lpwstr/>
  </property>
  <property fmtid="{D5CDD505-2E9C-101B-9397-08002B2CF9AE}" pid="7" name="TaxCatchAll">
    <vt:lpwstr/>
  </property>
  <property fmtid="{D5CDD505-2E9C-101B-9397-08002B2CF9AE}" pid="8" name="UHI classification">
    <vt:lpwstr/>
  </property>
  <property fmtid="{D5CDD505-2E9C-101B-9397-08002B2CF9AE}" pid="9" name="j928f9099e4145f8a1f3a9d8f7b9fe40">
    <vt:lpwstr/>
  </property>
  <property fmtid="{D5CDD505-2E9C-101B-9397-08002B2CF9AE}" pid="10" name="Retention schedule">
    <vt:lpwstr/>
  </property>
  <property fmtid="{D5CDD505-2E9C-101B-9397-08002B2CF9AE}" pid="11" name="_ExtendedDescription">
    <vt:lpwstr/>
  </property>
  <property fmtid="{D5CDD505-2E9C-101B-9397-08002B2CF9AE}" pid="12" name="Document category">
    <vt:lpwstr/>
  </property>
  <property fmtid="{D5CDD505-2E9C-101B-9397-08002B2CF9AE}" pid="13" name="Academic year">
    <vt:lpwstr/>
  </property>
  <property fmtid="{D5CDD505-2E9C-101B-9397-08002B2CF9AE}" pid="14" name="MediaServiceImageTags">
    <vt:lpwstr/>
  </property>
</Properties>
</file>